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57" r:id="rId4"/>
    <p:sldId id="258" r:id="rId5"/>
    <p:sldId id="290" r:id="rId6"/>
    <p:sldId id="260" r:id="rId7"/>
    <p:sldId id="261" r:id="rId8"/>
    <p:sldId id="263" r:id="rId9"/>
    <p:sldId id="264" r:id="rId10"/>
    <p:sldId id="268" r:id="rId11"/>
    <p:sldId id="265" r:id="rId12"/>
    <p:sldId id="266" r:id="rId13"/>
    <p:sldId id="269" r:id="rId14"/>
    <p:sldId id="267" r:id="rId15"/>
    <p:sldId id="270" r:id="rId16"/>
    <p:sldId id="271" r:id="rId17"/>
    <p:sldId id="272" r:id="rId18"/>
    <p:sldId id="273" r:id="rId19"/>
    <p:sldId id="274" r:id="rId20"/>
    <p:sldId id="275"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16C7DE-E3C1-BF4E-B264-A0731811B3EA}" v="2650" dt="2022-06-10T07:54:16.106"/>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中度样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23"/>
    <p:restoredTop sz="96327"/>
  </p:normalViewPr>
  <p:slideViewPr>
    <p:cSldViewPr snapToGrid="0" snapToObjects="1">
      <p:cViewPr varScale="1">
        <p:scale>
          <a:sx n="136" d="100"/>
          <a:sy n="136" d="100"/>
        </p:scale>
        <p:origin x="232" y="5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阳 向" userId="77b399cedb68edf4" providerId="LiveId" clId="{5516C7DE-E3C1-BF4E-B264-A0731811B3EA}"/>
    <pc:docChg chg="undo redo custSel addSld delSld modSld sldOrd">
      <pc:chgData name="阳 向" userId="77b399cedb68edf4" providerId="LiveId" clId="{5516C7DE-E3C1-BF4E-B264-A0731811B3EA}" dt="2022-06-10T07:54:51.107" v="7567" actId="20577"/>
      <pc:docMkLst>
        <pc:docMk/>
      </pc:docMkLst>
      <pc:sldChg chg="addSp delSp modSp mod">
        <pc:chgData name="阳 向" userId="77b399cedb68edf4" providerId="LiveId" clId="{5516C7DE-E3C1-BF4E-B264-A0731811B3EA}" dt="2022-06-10T03:55:08.572" v="7300" actId="478"/>
        <pc:sldMkLst>
          <pc:docMk/>
          <pc:sldMk cId="2696812632" sldId="256"/>
        </pc:sldMkLst>
        <pc:spChg chg="add del mod">
          <ac:chgData name="阳 向" userId="77b399cedb68edf4" providerId="LiveId" clId="{5516C7DE-E3C1-BF4E-B264-A0731811B3EA}" dt="2022-06-10T03:55:08.572" v="7300" actId="478"/>
          <ac:spMkLst>
            <pc:docMk/>
            <pc:sldMk cId="2696812632" sldId="256"/>
            <ac:spMk id="4" creationId="{40716E5F-57E4-4B44-AFC7-0469F7FBAEE7}"/>
          </ac:spMkLst>
        </pc:spChg>
      </pc:sldChg>
      <pc:sldChg chg="modSp">
        <pc:chgData name="阳 向" userId="77b399cedb68edf4" providerId="LiveId" clId="{5516C7DE-E3C1-BF4E-B264-A0731811B3EA}" dt="2022-06-06T03:27:47.426" v="1198" actId="20577"/>
        <pc:sldMkLst>
          <pc:docMk/>
          <pc:sldMk cId="1661896132" sldId="257"/>
        </pc:sldMkLst>
        <pc:spChg chg="mod">
          <ac:chgData name="阳 向" userId="77b399cedb68edf4" providerId="LiveId" clId="{5516C7DE-E3C1-BF4E-B264-A0731811B3EA}" dt="2022-06-06T03:27:47.426" v="1198" actId="20577"/>
          <ac:spMkLst>
            <pc:docMk/>
            <pc:sldMk cId="1661896132" sldId="257"/>
            <ac:spMk id="2" creationId="{EFA9A9FC-29F7-57DC-91E3-4FE1119E7381}"/>
          </ac:spMkLst>
        </pc:spChg>
      </pc:sldChg>
      <pc:sldChg chg="modSp mod">
        <pc:chgData name="阳 向" userId="77b399cedb68edf4" providerId="LiveId" clId="{5516C7DE-E3C1-BF4E-B264-A0731811B3EA}" dt="2022-06-07T14:55:28.803" v="3322" actId="20577"/>
        <pc:sldMkLst>
          <pc:docMk/>
          <pc:sldMk cId="642243193" sldId="258"/>
        </pc:sldMkLst>
        <pc:spChg chg="mod">
          <ac:chgData name="阳 向" userId="77b399cedb68edf4" providerId="LiveId" clId="{5516C7DE-E3C1-BF4E-B264-A0731811B3EA}" dt="2022-06-07T14:55:28.803" v="3322" actId="20577"/>
          <ac:spMkLst>
            <pc:docMk/>
            <pc:sldMk cId="642243193" sldId="258"/>
            <ac:spMk id="3" creationId="{0BAF4913-FE0D-2FC1-B56E-8579E9E8EC9C}"/>
          </ac:spMkLst>
        </pc:spChg>
      </pc:sldChg>
      <pc:sldChg chg="addSp modSp mod">
        <pc:chgData name="阳 向" userId="77b399cedb68edf4" providerId="LiveId" clId="{5516C7DE-E3C1-BF4E-B264-A0731811B3EA}" dt="2022-06-10T03:58:20.850" v="7307" actId="1076"/>
        <pc:sldMkLst>
          <pc:docMk/>
          <pc:sldMk cId="1718632655" sldId="259"/>
        </pc:sldMkLst>
        <pc:spChg chg="mod">
          <ac:chgData name="阳 向" userId="77b399cedb68edf4" providerId="LiveId" clId="{5516C7DE-E3C1-BF4E-B264-A0731811B3EA}" dt="2022-06-04T15:03:32.879" v="402" actId="20577"/>
          <ac:spMkLst>
            <pc:docMk/>
            <pc:sldMk cId="1718632655" sldId="259"/>
            <ac:spMk id="2" creationId="{DF36893D-D335-E15E-4964-8DFDFCB8AEFD}"/>
          </ac:spMkLst>
        </pc:spChg>
        <pc:spChg chg="mod">
          <ac:chgData name="阳 向" userId="77b399cedb68edf4" providerId="LiveId" clId="{5516C7DE-E3C1-BF4E-B264-A0731811B3EA}" dt="2022-06-04T15:02:57.843" v="380" actId="403"/>
          <ac:spMkLst>
            <pc:docMk/>
            <pc:sldMk cId="1718632655" sldId="259"/>
            <ac:spMk id="3" creationId="{C19EA0D1-1EE1-2E77-CE7D-CC307AC4E079}"/>
          </ac:spMkLst>
        </pc:spChg>
        <pc:picChg chg="add mod">
          <ac:chgData name="阳 向" userId="77b399cedb68edf4" providerId="LiveId" clId="{5516C7DE-E3C1-BF4E-B264-A0731811B3EA}" dt="2022-06-10T03:58:20.850" v="7307" actId="1076"/>
          <ac:picMkLst>
            <pc:docMk/>
            <pc:sldMk cId="1718632655" sldId="259"/>
            <ac:picMk id="5" creationId="{8960902B-A70F-91D2-45EA-6ABD9814B8EC}"/>
          </ac:picMkLst>
        </pc:picChg>
      </pc:sldChg>
      <pc:sldChg chg="addSp modSp mod">
        <pc:chgData name="阳 向" userId="77b399cedb68edf4" providerId="LiveId" clId="{5516C7DE-E3C1-BF4E-B264-A0731811B3EA}" dt="2022-06-04T15:12:55.002" v="658" actId="20577"/>
        <pc:sldMkLst>
          <pc:docMk/>
          <pc:sldMk cId="2107841565" sldId="260"/>
        </pc:sldMkLst>
        <pc:spChg chg="mod">
          <ac:chgData name="阳 向" userId="77b399cedb68edf4" providerId="LiveId" clId="{5516C7DE-E3C1-BF4E-B264-A0731811B3EA}" dt="2022-06-04T14:55:56.541" v="102" actId="14100"/>
          <ac:spMkLst>
            <pc:docMk/>
            <pc:sldMk cId="2107841565" sldId="260"/>
            <ac:spMk id="3" creationId="{5A5026E9-18FB-E34F-6731-CCACB8FDDE01}"/>
          </ac:spMkLst>
        </pc:spChg>
        <pc:spChg chg="add mod">
          <ac:chgData name="阳 向" userId="77b399cedb68edf4" providerId="LiveId" clId="{5516C7DE-E3C1-BF4E-B264-A0731811B3EA}" dt="2022-06-04T15:12:55.002" v="658" actId="20577"/>
          <ac:spMkLst>
            <pc:docMk/>
            <pc:sldMk cId="2107841565" sldId="260"/>
            <ac:spMk id="4" creationId="{D56273C7-6A6A-2F89-F678-4BEDF8035899}"/>
          </ac:spMkLst>
        </pc:spChg>
        <pc:graphicFrameChg chg="mod modGraphic">
          <ac:chgData name="阳 向" userId="77b399cedb68edf4" providerId="LiveId" clId="{5516C7DE-E3C1-BF4E-B264-A0731811B3EA}" dt="2022-06-04T14:55:01.984" v="69" actId="1076"/>
          <ac:graphicFrameMkLst>
            <pc:docMk/>
            <pc:sldMk cId="2107841565" sldId="260"/>
            <ac:graphicFrameMk id="5" creationId="{DB7BF6FA-BD75-AFDF-9520-A27F9DB80416}"/>
          </ac:graphicFrameMkLst>
        </pc:graphicFrameChg>
      </pc:sldChg>
      <pc:sldChg chg="addSp delSp modSp new mod">
        <pc:chgData name="阳 向" userId="77b399cedb68edf4" providerId="LiveId" clId="{5516C7DE-E3C1-BF4E-B264-A0731811B3EA}" dt="2022-06-04T15:15:17.062" v="675" actId="20577"/>
        <pc:sldMkLst>
          <pc:docMk/>
          <pc:sldMk cId="1080442460" sldId="261"/>
        </pc:sldMkLst>
        <pc:spChg chg="mod">
          <ac:chgData name="阳 向" userId="77b399cedb68edf4" providerId="LiveId" clId="{5516C7DE-E3C1-BF4E-B264-A0731811B3EA}" dt="2022-06-04T15:04:52.528" v="430" actId="20577"/>
          <ac:spMkLst>
            <pc:docMk/>
            <pc:sldMk cId="1080442460" sldId="261"/>
            <ac:spMk id="2" creationId="{4E296563-313B-6247-C90F-E5BFDA333E1C}"/>
          </ac:spMkLst>
        </pc:spChg>
        <pc:spChg chg="del mod">
          <ac:chgData name="阳 向" userId="77b399cedb68edf4" providerId="LiveId" clId="{5516C7DE-E3C1-BF4E-B264-A0731811B3EA}" dt="2022-06-04T15:11:55.767" v="600" actId="478"/>
          <ac:spMkLst>
            <pc:docMk/>
            <pc:sldMk cId="1080442460" sldId="261"/>
            <ac:spMk id="3" creationId="{F5D3933C-378D-0AA3-C31D-56DC885E0DFC}"/>
          </ac:spMkLst>
        </pc:spChg>
        <pc:spChg chg="add del mod">
          <ac:chgData name="阳 向" userId="77b399cedb68edf4" providerId="LiveId" clId="{5516C7DE-E3C1-BF4E-B264-A0731811B3EA}" dt="2022-06-04T15:11:59.981" v="601" actId="478"/>
          <ac:spMkLst>
            <pc:docMk/>
            <pc:sldMk cId="1080442460" sldId="261"/>
            <ac:spMk id="7" creationId="{9DB0A02F-FEFC-3426-16C0-A13151883FFD}"/>
          </ac:spMkLst>
        </pc:spChg>
        <pc:spChg chg="add mod">
          <ac:chgData name="阳 向" userId="77b399cedb68edf4" providerId="LiveId" clId="{5516C7DE-E3C1-BF4E-B264-A0731811B3EA}" dt="2022-06-04T15:15:17.062" v="675" actId="20577"/>
          <ac:spMkLst>
            <pc:docMk/>
            <pc:sldMk cId="1080442460" sldId="261"/>
            <ac:spMk id="8" creationId="{33161101-16C3-3ECC-3D01-69553F563BCB}"/>
          </ac:spMkLst>
        </pc:spChg>
        <pc:picChg chg="add mod">
          <ac:chgData name="阳 向" userId="77b399cedb68edf4" providerId="LiveId" clId="{5516C7DE-E3C1-BF4E-B264-A0731811B3EA}" dt="2022-06-04T15:12:06.433" v="604" actId="1076"/>
          <ac:picMkLst>
            <pc:docMk/>
            <pc:sldMk cId="1080442460" sldId="261"/>
            <ac:picMk id="5" creationId="{1FC74FB3-2DFD-7CCB-621F-43972A481160}"/>
          </ac:picMkLst>
        </pc:picChg>
      </pc:sldChg>
      <pc:sldChg chg="delSp new del mod">
        <pc:chgData name="阳 向" userId="77b399cedb68edf4" providerId="LiveId" clId="{5516C7DE-E3C1-BF4E-B264-A0731811B3EA}" dt="2022-06-04T15:15:50.642" v="680" actId="2696"/>
        <pc:sldMkLst>
          <pc:docMk/>
          <pc:sldMk cId="2606211240" sldId="262"/>
        </pc:sldMkLst>
        <pc:spChg chg="del">
          <ac:chgData name="阳 向" userId="77b399cedb68edf4" providerId="LiveId" clId="{5516C7DE-E3C1-BF4E-B264-A0731811B3EA}" dt="2022-06-04T15:15:34.668" v="677" actId="478"/>
          <ac:spMkLst>
            <pc:docMk/>
            <pc:sldMk cId="2606211240" sldId="262"/>
            <ac:spMk id="2" creationId="{67047EB1-35F3-648E-4CFC-BD13AA8B7E00}"/>
          </ac:spMkLst>
        </pc:spChg>
        <pc:spChg chg="del">
          <ac:chgData name="阳 向" userId="77b399cedb68edf4" providerId="LiveId" clId="{5516C7DE-E3C1-BF4E-B264-A0731811B3EA}" dt="2022-06-04T15:15:37.912" v="678" actId="478"/>
          <ac:spMkLst>
            <pc:docMk/>
            <pc:sldMk cId="2606211240" sldId="262"/>
            <ac:spMk id="3" creationId="{3B2B6D24-A1E0-C29E-4020-7767F844F6F8}"/>
          </ac:spMkLst>
        </pc:spChg>
      </pc:sldChg>
      <pc:sldChg chg="addSp delSp modSp new mod setBg setClrOvrMap">
        <pc:chgData name="阳 向" userId="77b399cedb68edf4" providerId="LiveId" clId="{5516C7DE-E3C1-BF4E-B264-A0731811B3EA}" dt="2022-06-06T03:31:14.075" v="1281" actId="20577"/>
        <pc:sldMkLst>
          <pc:docMk/>
          <pc:sldMk cId="1645612645" sldId="263"/>
        </pc:sldMkLst>
        <pc:spChg chg="add del mod">
          <ac:chgData name="阳 向" userId="77b399cedb68edf4" providerId="LiveId" clId="{5516C7DE-E3C1-BF4E-B264-A0731811B3EA}" dt="2022-06-04T15:17:01.189" v="721" actId="478"/>
          <ac:spMkLst>
            <pc:docMk/>
            <pc:sldMk cId="1645612645" sldId="263"/>
            <ac:spMk id="2" creationId="{37831B88-3C0D-880A-C895-E9300836BF3B}"/>
          </ac:spMkLst>
        </pc:spChg>
        <pc:spChg chg="add del mod">
          <ac:chgData name="阳 向" userId="77b399cedb68edf4" providerId="LiveId" clId="{5516C7DE-E3C1-BF4E-B264-A0731811B3EA}" dt="2022-06-06T03:16:50.233" v="753" actId="478"/>
          <ac:spMkLst>
            <pc:docMk/>
            <pc:sldMk cId="1645612645" sldId="263"/>
            <ac:spMk id="3" creationId="{00B9BA87-BFD4-0000-B994-68AC93C8F456}"/>
          </ac:spMkLst>
        </pc:spChg>
        <pc:spChg chg="add mod">
          <ac:chgData name="阳 向" userId="77b399cedb68edf4" providerId="LiveId" clId="{5516C7DE-E3C1-BF4E-B264-A0731811B3EA}" dt="2022-06-06T03:21:17.322" v="811" actId="20577"/>
          <ac:spMkLst>
            <pc:docMk/>
            <pc:sldMk cId="1645612645" sldId="263"/>
            <ac:spMk id="4" creationId="{EE7AD1AC-259E-38AB-38FF-EDB91762A2E7}"/>
          </ac:spMkLst>
        </pc:spChg>
        <pc:spChg chg="add mod">
          <ac:chgData name="阳 向" userId="77b399cedb68edf4" providerId="LiveId" clId="{5516C7DE-E3C1-BF4E-B264-A0731811B3EA}" dt="2022-06-06T03:19:36.894" v="795" actId="20577"/>
          <ac:spMkLst>
            <pc:docMk/>
            <pc:sldMk cId="1645612645" sldId="263"/>
            <ac:spMk id="5" creationId="{55BC3E34-324E-1AFC-9092-7404FCBBE602}"/>
          </ac:spMkLst>
        </pc:spChg>
        <pc:spChg chg="add mod">
          <ac:chgData name="阳 向" userId="77b399cedb68edf4" providerId="LiveId" clId="{5516C7DE-E3C1-BF4E-B264-A0731811B3EA}" dt="2022-06-06T03:31:14.075" v="1281" actId="20577"/>
          <ac:spMkLst>
            <pc:docMk/>
            <pc:sldMk cId="1645612645" sldId="263"/>
            <ac:spMk id="6" creationId="{AF3B8FBD-4391-7428-2214-A8F629F01997}"/>
          </ac:spMkLst>
        </pc:spChg>
        <pc:spChg chg="add del">
          <ac:chgData name="阳 向" userId="77b399cedb68edf4" providerId="LiveId" clId="{5516C7DE-E3C1-BF4E-B264-A0731811B3EA}" dt="2022-06-04T15:16:03" v="682" actId="26606"/>
          <ac:spMkLst>
            <pc:docMk/>
            <pc:sldMk cId="1645612645" sldId="263"/>
            <ac:spMk id="8" creationId="{B219AE65-9B94-44EA-BEF3-EF4BFA169C81}"/>
          </ac:spMkLst>
        </pc:spChg>
        <pc:spChg chg="add del">
          <ac:chgData name="阳 向" userId="77b399cedb68edf4" providerId="LiveId" clId="{5516C7DE-E3C1-BF4E-B264-A0731811B3EA}" dt="2022-06-04T15:16:03" v="682" actId="26606"/>
          <ac:spMkLst>
            <pc:docMk/>
            <pc:sldMk cId="1645612645" sldId="263"/>
            <ac:spMk id="10" creationId="{F0C81A57-9CD5-461B-8FFE-4A8CB6CFBE01}"/>
          </ac:spMkLst>
        </pc:spChg>
        <pc:spChg chg="add del">
          <ac:chgData name="阳 向" userId="77b399cedb68edf4" providerId="LiveId" clId="{5516C7DE-E3C1-BF4E-B264-A0731811B3EA}" dt="2022-06-04T15:16:10.838" v="686" actId="26606"/>
          <ac:spMkLst>
            <pc:docMk/>
            <pc:sldMk cId="1645612645" sldId="263"/>
            <ac:spMk id="20" creationId="{73C0A186-7444-4460-9C37-532E7671E99E}"/>
          </ac:spMkLst>
        </pc:spChg>
        <pc:spChg chg="add del">
          <ac:chgData name="阳 向" userId="77b399cedb68edf4" providerId="LiveId" clId="{5516C7DE-E3C1-BF4E-B264-A0731811B3EA}" dt="2022-06-04T15:17:59.207" v="730" actId="26606"/>
          <ac:spMkLst>
            <pc:docMk/>
            <pc:sldMk cId="1645612645" sldId="263"/>
            <ac:spMk id="26" creationId="{643780CE-2BE5-46F6-97B2-60DF30217ED3}"/>
          </ac:spMkLst>
        </pc:spChg>
        <pc:spChg chg="add del">
          <ac:chgData name="阳 向" userId="77b399cedb68edf4" providerId="LiveId" clId="{5516C7DE-E3C1-BF4E-B264-A0731811B3EA}" dt="2022-06-04T15:17:59.207" v="730" actId="26606"/>
          <ac:spMkLst>
            <pc:docMk/>
            <pc:sldMk cId="1645612645" sldId="263"/>
            <ac:spMk id="28" creationId="{61A87A49-68E6-459E-A5A6-46229FF42125}"/>
          </ac:spMkLst>
        </pc:spChg>
        <pc:spChg chg="add del">
          <ac:chgData name="阳 向" userId="77b399cedb68edf4" providerId="LiveId" clId="{5516C7DE-E3C1-BF4E-B264-A0731811B3EA}" dt="2022-06-04T15:17:59.207" v="730" actId="26606"/>
          <ac:spMkLst>
            <pc:docMk/>
            <pc:sldMk cId="1645612645" sldId="263"/>
            <ac:spMk id="30" creationId="{F6ACD5FC-CAFE-48EB-B765-60EED2E052F0}"/>
          </ac:spMkLst>
        </pc:spChg>
        <pc:spChg chg="add del">
          <ac:chgData name="阳 向" userId="77b399cedb68edf4" providerId="LiveId" clId="{5516C7DE-E3C1-BF4E-B264-A0731811B3EA}" dt="2022-06-04T15:17:59.207" v="730" actId="26606"/>
          <ac:spMkLst>
            <pc:docMk/>
            <pc:sldMk cId="1645612645" sldId="263"/>
            <ac:spMk id="32" creationId="{9F33B405-D785-4738-B1C0-6A0AA5E98286}"/>
          </ac:spMkLst>
        </pc:spChg>
        <pc:spChg chg="add del">
          <ac:chgData name="阳 向" userId="77b399cedb68edf4" providerId="LiveId" clId="{5516C7DE-E3C1-BF4E-B264-A0731811B3EA}" dt="2022-06-04T15:17:59.207" v="730" actId="26606"/>
          <ac:spMkLst>
            <pc:docMk/>
            <pc:sldMk cId="1645612645" sldId="263"/>
            <ac:spMk id="34" creationId="{4233DC0E-DE6C-4FB6-A529-51B162641AB8}"/>
          </ac:spMkLst>
        </pc:spChg>
        <pc:spChg chg="add del">
          <ac:chgData name="阳 向" userId="77b399cedb68edf4" providerId="LiveId" clId="{5516C7DE-E3C1-BF4E-B264-A0731811B3EA}" dt="2022-06-04T15:17:59.207" v="730" actId="26606"/>
          <ac:spMkLst>
            <pc:docMk/>
            <pc:sldMk cId="1645612645" sldId="263"/>
            <ac:spMk id="36" creationId="{3870477F-E451-4BC3-863F-0E2FC572884B}"/>
          </ac:spMkLst>
        </pc:spChg>
        <pc:spChg chg="add del">
          <ac:chgData name="阳 向" userId="77b399cedb68edf4" providerId="LiveId" clId="{5516C7DE-E3C1-BF4E-B264-A0731811B3EA}" dt="2022-06-04T15:17:59.207" v="730" actId="26606"/>
          <ac:spMkLst>
            <pc:docMk/>
            <pc:sldMk cId="1645612645" sldId="263"/>
            <ac:spMk id="38" creationId="{B4A81DE1-E2BC-4A31-99EE-71350421B0EA}"/>
          </ac:spMkLst>
        </pc:spChg>
        <pc:spChg chg="add">
          <ac:chgData name="阳 向" userId="77b399cedb68edf4" providerId="LiveId" clId="{5516C7DE-E3C1-BF4E-B264-A0731811B3EA}" dt="2022-06-04T15:17:59.207" v="730" actId="26606"/>
          <ac:spMkLst>
            <pc:docMk/>
            <pc:sldMk cId="1645612645" sldId="263"/>
            <ac:spMk id="43" creationId="{F70C2B8F-6B1B-46D5-86E6-40F36C695FC2}"/>
          </ac:spMkLst>
        </pc:spChg>
        <pc:spChg chg="add">
          <ac:chgData name="阳 向" userId="77b399cedb68edf4" providerId="LiveId" clId="{5516C7DE-E3C1-BF4E-B264-A0731811B3EA}" dt="2022-06-04T15:17:59.207" v="730" actId="26606"/>
          <ac:spMkLst>
            <pc:docMk/>
            <pc:sldMk cId="1645612645" sldId="263"/>
            <ac:spMk id="45" creationId="{DB521824-592C-476A-AB0A-CA0C6D1F3407}"/>
          </ac:spMkLst>
        </pc:spChg>
        <pc:spChg chg="add">
          <ac:chgData name="阳 向" userId="77b399cedb68edf4" providerId="LiveId" clId="{5516C7DE-E3C1-BF4E-B264-A0731811B3EA}" dt="2022-06-04T15:17:59.207" v="730" actId="26606"/>
          <ac:spMkLst>
            <pc:docMk/>
            <pc:sldMk cId="1645612645" sldId="263"/>
            <ac:spMk id="47" creationId="{A2749EFA-8EE4-4EB8-9424-8E593B9320AD}"/>
          </ac:spMkLst>
        </pc:spChg>
        <pc:spChg chg="add">
          <ac:chgData name="阳 向" userId="77b399cedb68edf4" providerId="LiveId" clId="{5516C7DE-E3C1-BF4E-B264-A0731811B3EA}" dt="2022-06-04T15:17:59.207" v="730" actId="26606"/>
          <ac:spMkLst>
            <pc:docMk/>
            <pc:sldMk cId="1645612645" sldId="263"/>
            <ac:spMk id="49" creationId="{B5C860C9-D4F9-4350-80DA-0D1CD36C7741}"/>
          </ac:spMkLst>
        </pc:spChg>
        <pc:spChg chg="add">
          <ac:chgData name="阳 向" userId="77b399cedb68edf4" providerId="LiveId" clId="{5516C7DE-E3C1-BF4E-B264-A0731811B3EA}" dt="2022-06-04T15:17:59.207" v="730" actId="26606"/>
          <ac:spMkLst>
            <pc:docMk/>
            <pc:sldMk cId="1645612645" sldId="263"/>
            <ac:spMk id="51" creationId="{538A90C8-AE0E-4EBA-9AF8-EEDB206020E0}"/>
          </ac:spMkLst>
        </pc:spChg>
        <pc:grpChg chg="add del">
          <ac:chgData name="阳 向" userId="77b399cedb68edf4" providerId="LiveId" clId="{5516C7DE-E3C1-BF4E-B264-A0731811B3EA}" dt="2022-06-04T15:16:03" v="682" actId="26606"/>
          <ac:grpSpMkLst>
            <pc:docMk/>
            <pc:sldMk cId="1645612645" sldId="263"/>
            <ac:grpSpMk id="12" creationId="{3086C462-37F4-494D-8292-CCB95221CC1A}"/>
          </ac:grpSpMkLst>
        </pc:grpChg>
        <pc:grpChg chg="add del">
          <ac:chgData name="阳 向" userId="77b399cedb68edf4" providerId="LiveId" clId="{5516C7DE-E3C1-BF4E-B264-A0731811B3EA}" dt="2022-06-04T15:16:10.838" v="686" actId="26606"/>
          <ac:grpSpMkLst>
            <pc:docMk/>
            <pc:sldMk cId="1645612645" sldId="263"/>
            <ac:grpSpMk id="14" creationId="{F1ECA4FE-7D2F-4576-B767-3A5F5ABFE90F}"/>
          </ac:grpSpMkLst>
        </pc:grpChg>
        <pc:grpChg chg="add del">
          <ac:chgData name="阳 向" userId="77b399cedb68edf4" providerId="LiveId" clId="{5516C7DE-E3C1-BF4E-B264-A0731811B3EA}" dt="2022-06-04T15:16:10.838" v="686" actId="26606"/>
          <ac:grpSpMkLst>
            <pc:docMk/>
            <pc:sldMk cId="1645612645" sldId="263"/>
            <ac:grpSpMk id="17" creationId="{93E10248-AF0E-477D-B4D2-47C02CE4E353}"/>
          </ac:grpSpMkLst>
        </pc:grpChg>
        <pc:graphicFrameChg chg="add mod modGraphic">
          <ac:chgData name="阳 向" userId="77b399cedb68edf4" providerId="LiveId" clId="{5516C7DE-E3C1-BF4E-B264-A0731811B3EA}" dt="2022-06-06T03:24:43.948" v="1046" actId="20577"/>
          <ac:graphicFrameMkLst>
            <pc:docMk/>
            <pc:sldMk cId="1645612645" sldId="263"/>
            <ac:graphicFrameMk id="21" creationId="{DF4A4135-8E05-3199-2208-76A09E5D65E1}"/>
          </ac:graphicFrameMkLst>
        </pc:graphicFrameChg>
        <pc:cxnChg chg="add del">
          <ac:chgData name="阳 向" userId="77b399cedb68edf4" providerId="LiveId" clId="{5516C7DE-E3C1-BF4E-B264-A0731811B3EA}" dt="2022-06-04T15:16:10.838" v="686" actId="26606"/>
          <ac:cxnSpMkLst>
            <pc:docMk/>
            <pc:sldMk cId="1645612645" sldId="263"/>
            <ac:cxnSpMk id="18" creationId="{E81F53E2-F556-42FA-8D24-113839EE19F8}"/>
          </ac:cxnSpMkLst>
        </pc:cxnChg>
      </pc:sldChg>
      <pc:sldChg chg="modSp new mod">
        <pc:chgData name="阳 向" userId="77b399cedb68edf4" providerId="LiveId" clId="{5516C7DE-E3C1-BF4E-B264-A0731811B3EA}" dt="2022-06-06T07:00:02.430" v="1878" actId="20577"/>
        <pc:sldMkLst>
          <pc:docMk/>
          <pc:sldMk cId="4176474750" sldId="264"/>
        </pc:sldMkLst>
        <pc:spChg chg="mod">
          <ac:chgData name="阳 向" userId="77b399cedb68edf4" providerId="LiveId" clId="{5516C7DE-E3C1-BF4E-B264-A0731811B3EA}" dt="2022-06-06T04:06:05.246" v="1729" actId="20577"/>
          <ac:spMkLst>
            <pc:docMk/>
            <pc:sldMk cId="4176474750" sldId="264"/>
            <ac:spMk id="2" creationId="{B42DF36D-C71C-1A9C-7D8A-EEC0264E5D09}"/>
          </ac:spMkLst>
        </pc:spChg>
        <pc:spChg chg="mod">
          <ac:chgData name="阳 向" userId="77b399cedb68edf4" providerId="LiveId" clId="{5516C7DE-E3C1-BF4E-B264-A0731811B3EA}" dt="2022-06-06T07:00:02.430" v="1878" actId="20577"/>
          <ac:spMkLst>
            <pc:docMk/>
            <pc:sldMk cId="4176474750" sldId="264"/>
            <ac:spMk id="3" creationId="{A4E2C9E2-865B-792E-BA86-B8DB4795F0D6}"/>
          </ac:spMkLst>
        </pc:spChg>
      </pc:sldChg>
      <pc:sldChg chg="addSp delSp modSp new mod">
        <pc:chgData name="阳 向" userId="77b399cedb68edf4" providerId="LiveId" clId="{5516C7DE-E3C1-BF4E-B264-A0731811B3EA}" dt="2022-06-10T07:54:43.967" v="7561" actId="20577"/>
        <pc:sldMkLst>
          <pc:docMk/>
          <pc:sldMk cId="3729373131" sldId="265"/>
        </pc:sldMkLst>
        <pc:spChg chg="mod">
          <ac:chgData name="阳 向" userId="77b399cedb68edf4" providerId="LiveId" clId="{5516C7DE-E3C1-BF4E-B264-A0731811B3EA}" dt="2022-06-06T03:40:25.329" v="1427" actId="20577"/>
          <ac:spMkLst>
            <pc:docMk/>
            <pc:sldMk cId="3729373131" sldId="265"/>
            <ac:spMk id="2" creationId="{9FED0D07-4DF4-3597-D1A3-1E32148BD895}"/>
          </ac:spMkLst>
        </pc:spChg>
        <pc:spChg chg="mod">
          <ac:chgData name="阳 向" userId="77b399cedb68edf4" providerId="LiveId" clId="{5516C7DE-E3C1-BF4E-B264-A0731811B3EA}" dt="2022-06-10T07:54:43.967" v="7561" actId="20577"/>
          <ac:spMkLst>
            <pc:docMk/>
            <pc:sldMk cId="3729373131" sldId="265"/>
            <ac:spMk id="3" creationId="{92021989-123A-32B0-0173-76B836211BE8}"/>
          </ac:spMkLst>
        </pc:spChg>
        <pc:spChg chg="add mod">
          <ac:chgData name="阳 向" userId="77b399cedb68edf4" providerId="LiveId" clId="{5516C7DE-E3C1-BF4E-B264-A0731811B3EA}" dt="2022-06-06T03:59:29.008" v="1630" actId="1076"/>
          <ac:spMkLst>
            <pc:docMk/>
            <pc:sldMk cId="3729373131" sldId="265"/>
            <ac:spMk id="6" creationId="{4CDE0267-F114-AF60-3C63-536ABDBD5B41}"/>
          </ac:spMkLst>
        </pc:spChg>
        <pc:picChg chg="add mod">
          <ac:chgData name="阳 向" userId="77b399cedb68edf4" providerId="LiveId" clId="{5516C7DE-E3C1-BF4E-B264-A0731811B3EA}" dt="2022-06-10T07:49:24.962" v="7540" actId="14100"/>
          <ac:picMkLst>
            <pc:docMk/>
            <pc:sldMk cId="3729373131" sldId="265"/>
            <ac:picMk id="5" creationId="{EF555FF7-E360-7448-E397-2086A7629B86}"/>
          </ac:picMkLst>
        </pc:picChg>
        <pc:picChg chg="add del mod">
          <ac:chgData name="阳 向" userId="77b399cedb68edf4" providerId="LiveId" clId="{5516C7DE-E3C1-BF4E-B264-A0731811B3EA}" dt="2022-06-10T07:53:36.212" v="7541" actId="478"/>
          <ac:picMkLst>
            <pc:docMk/>
            <pc:sldMk cId="3729373131" sldId="265"/>
            <ac:picMk id="7" creationId="{B0D483FC-D847-563E-32EA-0026FC714A18}"/>
          </ac:picMkLst>
        </pc:picChg>
        <pc:picChg chg="add mod">
          <ac:chgData name="阳 向" userId="77b399cedb68edf4" providerId="LiveId" clId="{5516C7DE-E3C1-BF4E-B264-A0731811B3EA}" dt="2022-06-10T07:53:52.869" v="7545" actId="1076"/>
          <ac:picMkLst>
            <pc:docMk/>
            <pc:sldMk cId="3729373131" sldId="265"/>
            <ac:picMk id="9" creationId="{A535EAD3-97CC-1905-0E18-EEA48BFD91A2}"/>
          </ac:picMkLst>
        </pc:picChg>
      </pc:sldChg>
      <pc:sldChg chg="addSp delSp modSp new mod">
        <pc:chgData name="阳 向" userId="77b399cedb68edf4" providerId="LiveId" clId="{5516C7DE-E3C1-BF4E-B264-A0731811B3EA}" dt="2022-06-10T07:54:51.107" v="7567" actId="20577"/>
        <pc:sldMkLst>
          <pc:docMk/>
          <pc:sldMk cId="559381637" sldId="266"/>
        </pc:sldMkLst>
        <pc:spChg chg="mod">
          <ac:chgData name="阳 向" userId="77b399cedb68edf4" providerId="LiveId" clId="{5516C7DE-E3C1-BF4E-B264-A0731811B3EA}" dt="2022-06-06T04:00:33.950" v="1685" actId="20577"/>
          <ac:spMkLst>
            <pc:docMk/>
            <pc:sldMk cId="559381637" sldId="266"/>
            <ac:spMk id="2" creationId="{9A327962-CD3B-D7AD-D5A1-0061DF52934B}"/>
          </ac:spMkLst>
        </pc:spChg>
        <pc:spChg chg="del">
          <ac:chgData name="阳 向" userId="77b399cedb68edf4" providerId="LiveId" clId="{5516C7DE-E3C1-BF4E-B264-A0731811B3EA}" dt="2022-06-06T04:00:52.237" v="1686"/>
          <ac:spMkLst>
            <pc:docMk/>
            <pc:sldMk cId="559381637" sldId="266"/>
            <ac:spMk id="3" creationId="{EF83873E-12C9-A941-C536-D28E7F981E6F}"/>
          </ac:spMkLst>
        </pc:spChg>
        <pc:spChg chg="add mod">
          <ac:chgData name="阳 向" userId="77b399cedb68edf4" providerId="LiveId" clId="{5516C7DE-E3C1-BF4E-B264-A0731811B3EA}" dt="2022-06-10T07:54:51.107" v="7567" actId="20577"/>
          <ac:spMkLst>
            <pc:docMk/>
            <pc:sldMk cId="559381637" sldId="266"/>
            <ac:spMk id="4" creationId="{88E08799-8F6E-73A8-397A-AAE682E5C4D6}"/>
          </ac:spMkLst>
        </pc:spChg>
        <pc:spChg chg="add mod">
          <ac:chgData name="阳 向" userId="77b399cedb68edf4" providerId="LiveId" clId="{5516C7DE-E3C1-BF4E-B264-A0731811B3EA}" dt="2022-06-06T06:57:30.708" v="1851" actId="20577"/>
          <ac:spMkLst>
            <pc:docMk/>
            <pc:sldMk cId="559381637" sldId="266"/>
            <ac:spMk id="7" creationId="{1DE7278A-D9E9-BD81-2541-5D961B19AACE}"/>
          </ac:spMkLst>
        </pc:spChg>
        <pc:picChg chg="add mod">
          <ac:chgData name="阳 向" userId="77b399cedb68edf4" providerId="LiveId" clId="{5516C7DE-E3C1-BF4E-B264-A0731811B3EA}" dt="2022-06-10T07:54:20.479" v="7553" actId="1076"/>
          <ac:picMkLst>
            <pc:docMk/>
            <pc:sldMk cId="559381637" sldId="266"/>
            <ac:picMk id="5" creationId="{6BA06DCA-0860-7270-2ABB-79834992CD38}"/>
          </ac:picMkLst>
        </pc:picChg>
        <pc:picChg chg="add mod">
          <ac:chgData name="阳 向" userId="77b399cedb68edf4" providerId="LiveId" clId="{5516C7DE-E3C1-BF4E-B264-A0731811B3EA}" dt="2022-06-10T07:54:12.139" v="7549" actId="1076"/>
          <ac:picMkLst>
            <pc:docMk/>
            <pc:sldMk cId="559381637" sldId="266"/>
            <ac:picMk id="6" creationId="{446387F4-F708-2738-B9DE-216FD8BA0E3F}"/>
          </ac:picMkLst>
        </pc:picChg>
      </pc:sldChg>
      <pc:sldChg chg="addSp delSp modSp new mod">
        <pc:chgData name="阳 向" userId="77b399cedb68edf4" providerId="LiveId" clId="{5516C7DE-E3C1-BF4E-B264-A0731811B3EA}" dt="2022-06-06T07:33:14.336" v="2053" actId="1076"/>
        <pc:sldMkLst>
          <pc:docMk/>
          <pc:sldMk cId="2225560590" sldId="267"/>
        </pc:sldMkLst>
        <pc:spChg chg="mod">
          <ac:chgData name="阳 向" userId="77b399cedb68edf4" providerId="LiveId" clId="{5516C7DE-E3C1-BF4E-B264-A0731811B3EA}" dt="2022-06-06T07:00:35.113" v="1925" actId="20577"/>
          <ac:spMkLst>
            <pc:docMk/>
            <pc:sldMk cId="2225560590" sldId="267"/>
            <ac:spMk id="2" creationId="{C39B31CA-5BA1-B353-46A5-30FD27B64499}"/>
          </ac:spMkLst>
        </pc:spChg>
        <pc:spChg chg="del">
          <ac:chgData name="阳 向" userId="77b399cedb68edf4" providerId="LiveId" clId="{5516C7DE-E3C1-BF4E-B264-A0731811B3EA}" dt="2022-06-06T07:03:57.889" v="1926"/>
          <ac:spMkLst>
            <pc:docMk/>
            <pc:sldMk cId="2225560590" sldId="267"/>
            <ac:spMk id="3" creationId="{AE490272-0651-3E13-EF5C-F8E788AB8FB6}"/>
          </ac:spMkLst>
        </pc:spChg>
        <pc:spChg chg="add mod">
          <ac:chgData name="阳 向" userId="77b399cedb68edf4" providerId="LiveId" clId="{5516C7DE-E3C1-BF4E-B264-A0731811B3EA}" dt="2022-06-06T07:27:17.201" v="2022" actId="404"/>
          <ac:spMkLst>
            <pc:docMk/>
            <pc:sldMk cId="2225560590" sldId="267"/>
            <ac:spMk id="6" creationId="{0DEF2F81-BBC0-9E9C-C918-36230CD7BC6D}"/>
          </ac:spMkLst>
        </pc:spChg>
        <pc:spChg chg="add del mod">
          <ac:chgData name="阳 向" userId="77b399cedb68edf4" providerId="LiveId" clId="{5516C7DE-E3C1-BF4E-B264-A0731811B3EA}" dt="2022-06-06T07:28:08.413" v="2029"/>
          <ac:spMkLst>
            <pc:docMk/>
            <pc:sldMk cId="2225560590" sldId="267"/>
            <ac:spMk id="7" creationId="{C161E7EE-450C-BD09-FC3C-A6CBF0E7EE45}"/>
          </ac:spMkLst>
        </pc:spChg>
        <pc:spChg chg="add mod">
          <ac:chgData name="阳 向" userId="77b399cedb68edf4" providerId="LiveId" clId="{5516C7DE-E3C1-BF4E-B264-A0731811B3EA}" dt="2022-06-06T07:33:07.684" v="2052" actId="1076"/>
          <ac:spMkLst>
            <pc:docMk/>
            <pc:sldMk cId="2225560590" sldId="267"/>
            <ac:spMk id="8" creationId="{B62342B0-28B6-AD6C-71BD-209F10D52FC6}"/>
          </ac:spMkLst>
        </pc:spChg>
        <pc:picChg chg="add mod modCrop">
          <ac:chgData name="阳 向" userId="77b399cedb68edf4" providerId="LiveId" clId="{5516C7DE-E3C1-BF4E-B264-A0731811B3EA}" dt="2022-06-06T07:33:14.336" v="2053" actId="1076"/>
          <ac:picMkLst>
            <pc:docMk/>
            <pc:sldMk cId="2225560590" sldId="267"/>
            <ac:picMk id="5" creationId="{12BA96FA-EBFD-E00A-0B9A-8E0A408DD9C8}"/>
          </ac:picMkLst>
        </pc:picChg>
      </pc:sldChg>
      <pc:sldChg chg="addSp modSp new mod ord">
        <pc:chgData name="阳 向" userId="77b399cedb68edf4" providerId="LiveId" clId="{5516C7DE-E3C1-BF4E-B264-A0731811B3EA}" dt="2022-06-10T07:47:46.777" v="7528" actId="20577"/>
        <pc:sldMkLst>
          <pc:docMk/>
          <pc:sldMk cId="2098434651" sldId="268"/>
        </pc:sldMkLst>
        <pc:spChg chg="mod">
          <ac:chgData name="阳 向" userId="77b399cedb68edf4" providerId="LiveId" clId="{5516C7DE-E3C1-BF4E-B264-A0731811B3EA}" dt="2022-06-10T07:47:36.763" v="7523" actId="20577"/>
          <ac:spMkLst>
            <pc:docMk/>
            <pc:sldMk cId="2098434651" sldId="268"/>
            <ac:spMk id="2" creationId="{919C7341-F25C-9E1F-5F3B-DE6A255AD718}"/>
          </ac:spMkLst>
        </pc:spChg>
        <pc:spChg chg="mod">
          <ac:chgData name="阳 向" userId="77b399cedb68edf4" providerId="LiveId" clId="{5516C7DE-E3C1-BF4E-B264-A0731811B3EA}" dt="2022-06-10T07:47:46.777" v="7528" actId="20577"/>
          <ac:spMkLst>
            <pc:docMk/>
            <pc:sldMk cId="2098434651" sldId="268"/>
            <ac:spMk id="3" creationId="{8F037F9F-D837-437A-2B90-9437A09000F5}"/>
          </ac:spMkLst>
        </pc:spChg>
        <pc:picChg chg="add mod">
          <ac:chgData name="阳 向" userId="77b399cedb68edf4" providerId="LiveId" clId="{5516C7DE-E3C1-BF4E-B264-A0731811B3EA}" dt="2022-06-06T07:11:58.402" v="1961" actId="1076"/>
          <ac:picMkLst>
            <pc:docMk/>
            <pc:sldMk cId="2098434651" sldId="268"/>
            <ac:picMk id="5" creationId="{4275CDEE-8FE5-8396-770C-761C6907AE98}"/>
          </ac:picMkLst>
        </pc:picChg>
      </pc:sldChg>
      <pc:sldChg chg="modSp new mod">
        <pc:chgData name="阳 向" userId="77b399cedb68edf4" providerId="LiveId" clId="{5516C7DE-E3C1-BF4E-B264-A0731811B3EA}" dt="2022-06-06T07:15:56.543" v="2001" actId="20577"/>
        <pc:sldMkLst>
          <pc:docMk/>
          <pc:sldMk cId="1227974992" sldId="269"/>
        </pc:sldMkLst>
        <pc:spChg chg="mod">
          <ac:chgData name="阳 向" userId="77b399cedb68edf4" providerId="LiveId" clId="{5516C7DE-E3C1-BF4E-B264-A0731811B3EA}" dt="2022-06-06T07:13:03.257" v="1963"/>
          <ac:spMkLst>
            <pc:docMk/>
            <pc:sldMk cId="1227974992" sldId="269"/>
            <ac:spMk id="2" creationId="{11CCC011-900D-9C17-296D-622114463938}"/>
          </ac:spMkLst>
        </pc:spChg>
        <pc:spChg chg="mod">
          <ac:chgData name="阳 向" userId="77b399cedb68edf4" providerId="LiveId" clId="{5516C7DE-E3C1-BF4E-B264-A0731811B3EA}" dt="2022-06-06T07:15:56.543" v="2001" actId="20577"/>
          <ac:spMkLst>
            <pc:docMk/>
            <pc:sldMk cId="1227974992" sldId="269"/>
            <ac:spMk id="3" creationId="{88FCD3BB-9629-7CE8-D96C-4EB6C17BEE9A}"/>
          </ac:spMkLst>
        </pc:spChg>
      </pc:sldChg>
      <pc:sldChg chg="modSp new mod">
        <pc:chgData name="阳 向" userId="77b399cedb68edf4" providerId="LiveId" clId="{5516C7DE-E3C1-BF4E-B264-A0731811B3EA}" dt="2022-06-06T07:40:13.843" v="2156" actId="948"/>
        <pc:sldMkLst>
          <pc:docMk/>
          <pc:sldMk cId="3555397341" sldId="270"/>
        </pc:sldMkLst>
        <pc:spChg chg="mod">
          <ac:chgData name="阳 向" userId="77b399cedb68edf4" providerId="LiveId" clId="{5516C7DE-E3C1-BF4E-B264-A0731811B3EA}" dt="2022-06-06T07:35:33.390" v="2064" actId="20577"/>
          <ac:spMkLst>
            <pc:docMk/>
            <pc:sldMk cId="3555397341" sldId="270"/>
            <ac:spMk id="2" creationId="{0DC1F962-6D6D-D4AA-7997-12A993E971EE}"/>
          </ac:spMkLst>
        </pc:spChg>
        <pc:spChg chg="mod">
          <ac:chgData name="阳 向" userId="77b399cedb68edf4" providerId="LiveId" clId="{5516C7DE-E3C1-BF4E-B264-A0731811B3EA}" dt="2022-06-06T07:40:13.843" v="2156" actId="948"/>
          <ac:spMkLst>
            <pc:docMk/>
            <pc:sldMk cId="3555397341" sldId="270"/>
            <ac:spMk id="3" creationId="{AE930979-3DC3-CF7D-4598-7538A9C70756}"/>
          </ac:spMkLst>
        </pc:spChg>
      </pc:sldChg>
      <pc:sldChg chg="addSp delSp modSp new mod">
        <pc:chgData name="阳 向" userId="77b399cedb68edf4" providerId="LiveId" clId="{5516C7DE-E3C1-BF4E-B264-A0731811B3EA}" dt="2022-06-06T09:17:51.703" v="2271" actId="20577"/>
        <pc:sldMkLst>
          <pc:docMk/>
          <pc:sldMk cId="271762402" sldId="271"/>
        </pc:sldMkLst>
        <pc:spChg chg="mod">
          <ac:chgData name="阳 向" userId="77b399cedb68edf4" providerId="LiveId" clId="{5516C7DE-E3C1-BF4E-B264-A0731811B3EA}" dt="2022-06-06T08:01:12.327" v="2179" actId="20577"/>
          <ac:spMkLst>
            <pc:docMk/>
            <pc:sldMk cId="271762402" sldId="271"/>
            <ac:spMk id="2" creationId="{E24CC88E-9AAD-0B9C-402C-7F1BD9A00BB5}"/>
          </ac:spMkLst>
        </pc:spChg>
        <pc:spChg chg="mod">
          <ac:chgData name="阳 向" userId="77b399cedb68edf4" providerId="LiveId" clId="{5516C7DE-E3C1-BF4E-B264-A0731811B3EA}" dt="2022-06-06T09:17:51.703" v="2271" actId="20577"/>
          <ac:spMkLst>
            <pc:docMk/>
            <pc:sldMk cId="271762402" sldId="271"/>
            <ac:spMk id="3" creationId="{026FCFB5-345F-6E62-1D60-A2D65D219DB4}"/>
          </ac:spMkLst>
        </pc:spChg>
        <pc:picChg chg="add del mod">
          <ac:chgData name="阳 向" userId="77b399cedb68edf4" providerId="LiveId" clId="{5516C7DE-E3C1-BF4E-B264-A0731811B3EA}" dt="2022-06-06T08:34:33.031" v="2229" actId="478"/>
          <ac:picMkLst>
            <pc:docMk/>
            <pc:sldMk cId="271762402" sldId="271"/>
            <ac:picMk id="5" creationId="{987CAE34-58D6-8EB4-3B82-1BC3239CE77C}"/>
          </ac:picMkLst>
        </pc:picChg>
      </pc:sldChg>
      <pc:sldChg chg="addSp delSp modSp new mod setBg setClrOvrMap">
        <pc:chgData name="阳 向" userId="77b399cedb68edf4" providerId="LiveId" clId="{5516C7DE-E3C1-BF4E-B264-A0731811B3EA}" dt="2022-06-07T11:30:35.268" v="2804"/>
        <pc:sldMkLst>
          <pc:docMk/>
          <pc:sldMk cId="2306847277" sldId="272"/>
        </pc:sldMkLst>
        <pc:spChg chg="mod">
          <ac:chgData name="阳 向" userId="77b399cedb68edf4" providerId="LiveId" clId="{5516C7DE-E3C1-BF4E-B264-A0731811B3EA}" dt="2022-06-07T03:14:59.373" v="2291" actId="26606"/>
          <ac:spMkLst>
            <pc:docMk/>
            <pc:sldMk cId="2306847277" sldId="272"/>
            <ac:spMk id="2" creationId="{217B108F-838A-0947-D30F-2B47270C3544}"/>
          </ac:spMkLst>
        </pc:spChg>
        <pc:spChg chg="del">
          <ac:chgData name="阳 向" userId="77b399cedb68edf4" providerId="LiveId" clId="{5516C7DE-E3C1-BF4E-B264-A0731811B3EA}" dt="2022-06-07T03:14:50.294" v="2288"/>
          <ac:spMkLst>
            <pc:docMk/>
            <pc:sldMk cId="2306847277" sldId="272"/>
            <ac:spMk id="3" creationId="{7FFCB6FC-C508-75BD-4272-975B1C8F4213}"/>
          </ac:spMkLst>
        </pc:spChg>
        <pc:spChg chg="add mod">
          <ac:chgData name="阳 向" userId="77b399cedb68edf4" providerId="LiveId" clId="{5516C7DE-E3C1-BF4E-B264-A0731811B3EA}" dt="2022-06-07T11:30:35.268" v="2804"/>
          <ac:spMkLst>
            <pc:docMk/>
            <pc:sldMk cId="2306847277" sldId="272"/>
            <ac:spMk id="6" creationId="{484259DB-6D1B-4960-2453-C27F8B1C5CE9}"/>
          </ac:spMkLst>
        </pc:spChg>
        <pc:spChg chg="add mod">
          <ac:chgData name="阳 向" userId="77b399cedb68edf4" providerId="LiveId" clId="{5516C7DE-E3C1-BF4E-B264-A0731811B3EA}" dt="2022-06-07T03:41:58.051" v="2312" actId="1076"/>
          <ac:spMkLst>
            <pc:docMk/>
            <pc:sldMk cId="2306847277" sldId="272"/>
            <ac:spMk id="9" creationId="{04D46DEC-FAE2-D338-BC29-0D7418A990E9}"/>
          </ac:spMkLst>
        </pc:spChg>
        <pc:spChg chg="add">
          <ac:chgData name="阳 向" userId="77b399cedb68edf4" providerId="LiveId" clId="{5516C7DE-E3C1-BF4E-B264-A0731811B3EA}" dt="2022-06-07T03:14:59.373" v="2291" actId="26606"/>
          <ac:spMkLst>
            <pc:docMk/>
            <pc:sldMk cId="2306847277" sldId="272"/>
            <ac:spMk id="12" creationId="{F70C2B8F-6B1B-46D5-86E6-40F36C695FC2}"/>
          </ac:spMkLst>
        </pc:spChg>
        <pc:spChg chg="add">
          <ac:chgData name="阳 向" userId="77b399cedb68edf4" providerId="LiveId" clId="{5516C7DE-E3C1-BF4E-B264-A0731811B3EA}" dt="2022-06-07T03:14:59.373" v="2291" actId="26606"/>
          <ac:spMkLst>
            <pc:docMk/>
            <pc:sldMk cId="2306847277" sldId="272"/>
            <ac:spMk id="14" creationId="{DB521824-592C-476A-AB0A-CA0C6D1F3407}"/>
          </ac:spMkLst>
        </pc:spChg>
        <pc:spChg chg="add">
          <ac:chgData name="阳 向" userId="77b399cedb68edf4" providerId="LiveId" clId="{5516C7DE-E3C1-BF4E-B264-A0731811B3EA}" dt="2022-06-07T03:14:59.373" v="2291" actId="26606"/>
          <ac:spMkLst>
            <pc:docMk/>
            <pc:sldMk cId="2306847277" sldId="272"/>
            <ac:spMk id="16" creationId="{A2749EFA-8EE4-4EB8-9424-8E593B9320AD}"/>
          </ac:spMkLst>
        </pc:spChg>
        <pc:spChg chg="add">
          <ac:chgData name="阳 向" userId="77b399cedb68edf4" providerId="LiveId" clId="{5516C7DE-E3C1-BF4E-B264-A0731811B3EA}" dt="2022-06-07T03:14:59.373" v="2291" actId="26606"/>
          <ac:spMkLst>
            <pc:docMk/>
            <pc:sldMk cId="2306847277" sldId="272"/>
            <ac:spMk id="18" creationId="{B5C860C9-D4F9-4350-80DA-0D1CD36C7741}"/>
          </ac:spMkLst>
        </pc:spChg>
        <pc:spChg chg="add">
          <ac:chgData name="阳 向" userId="77b399cedb68edf4" providerId="LiveId" clId="{5516C7DE-E3C1-BF4E-B264-A0731811B3EA}" dt="2022-06-07T03:14:59.373" v="2291" actId="26606"/>
          <ac:spMkLst>
            <pc:docMk/>
            <pc:sldMk cId="2306847277" sldId="272"/>
            <ac:spMk id="20" creationId="{538A90C8-AE0E-4EBA-9AF8-EEDB206020E0}"/>
          </ac:spMkLst>
        </pc:spChg>
        <pc:picChg chg="add mod">
          <ac:chgData name="阳 向" userId="77b399cedb68edf4" providerId="LiveId" clId="{5516C7DE-E3C1-BF4E-B264-A0731811B3EA}" dt="2022-06-07T04:03:46.755" v="2653" actId="1076"/>
          <ac:picMkLst>
            <pc:docMk/>
            <pc:sldMk cId="2306847277" sldId="272"/>
            <ac:picMk id="5" creationId="{3A895538-6E7D-CC07-0388-6A70AE335F6D}"/>
          </ac:picMkLst>
        </pc:picChg>
      </pc:sldChg>
      <pc:sldChg chg="modSp new del mod">
        <pc:chgData name="阳 向" userId="77b399cedb68edf4" providerId="LiveId" clId="{5516C7DE-E3C1-BF4E-B264-A0731811B3EA}" dt="2022-06-06T09:17:47.909" v="2269" actId="2696"/>
        <pc:sldMkLst>
          <pc:docMk/>
          <pc:sldMk cId="2982785898" sldId="272"/>
        </pc:sldMkLst>
        <pc:spChg chg="mod">
          <ac:chgData name="阳 向" userId="77b399cedb68edf4" providerId="LiveId" clId="{5516C7DE-E3C1-BF4E-B264-A0731811B3EA}" dt="2022-06-06T08:35:45.821" v="2268" actId="20577"/>
          <ac:spMkLst>
            <pc:docMk/>
            <pc:sldMk cId="2982785898" sldId="272"/>
            <ac:spMk id="2" creationId="{0DFE2A8E-3B00-89BA-F446-62789019C160}"/>
          </ac:spMkLst>
        </pc:spChg>
      </pc:sldChg>
      <pc:sldChg chg="addSp delSp modSp new mod">
        <pc:chgData name="阳 向" userId="77b399cedb68edf4" providerId="LiveId" clId="{5516C7DE-E3C1-BF4E-B264-A0731811B3EA}" dt="2022-06-07T11:47:38.341" v="3012" actId="14100"/>
        <pc:sldMkLst>
          <pc:docMk/>
          <pc:sldMk cId="2120382225" sldId="273"/>
        </pc:sldMkLst>
        <pc:spChg chg="mod">
          <ac:chgData name="阳 向" userId="77b399cedb68edf4" providerId="LiveId" clId="{5516C7DE-E3C1-BF4E-B264-A0731811B3EA}" dt="2022-06-07T04:00:33.554" v="2652" actId="20577"/>
          <ac:spMkLst>
            <pc:docMk/>
            <pc:sldMk cId="2120382225" sldId="273"/>
            <ac:spMk id="2" creationId="{7049E7D2-42DD-22DF-24D2-B1F0C35B6178}"/>
          </ac:spMkLst>
        </pc:spChg>
        <pc:spChg chg="mod">
          <ac:chgData name="阳 向" userId="77b399cedb68edf4" providerId="LiveId" clId="{5516C7DE-E3C1-BF4E-B264-A0731811B3EA}" dt="2022-06-07T11:39:10.227" v="2943" actId="14100"/>
          <ac:spMkLst>
            <pc:docMk/>
            <pc:sldMk cId="2120382225" sldId="273"/>
            <ac:spMk id="3" creationId="{A6407E10-66B9-49BB-73EF-10BBCB105E76}"/>
          </ac:spMkLst>
        </pc:spChg>
        <pc:spChg chg="add del mod">
          <ac:chgData name="阳 向" userId="77b399cedb68edf4" providerId="LiveId" clId="{5516C7DE-E3C1-BF4E-B264-A0731811B3EA}" dt="2022-06-07T11:43:51.193" v="2946" actId="478"/>
          <ac:spMkLst>
            <pc:docMk/>
            <pc:sldMk cId="2120382225" sldId="273"/>
            <ac:spMk id="4" creationId="{64F890C8-BD64-2D5C-6178-98BB6C29D14D}"/>
          </ac:spMkLst>
        </pc:spChg>
        <pc:spChg chg="add mod">
          <ac:chgData name="阳 向" userId="77b399cedb68edf4" providerId="LiveId" clId="{5516C7DE-E3C1-BF4E-B264-A0731811B3EA}" dt="2022-06-07T11:47:38.341" v="3012" actId="14100"/>
          <ac:spMkLst>
            <pc:docMk/>
            <pc:sldMk cId="2120382225" sldId="273"/>
            <ac:spMk id="5" creationId="{51443348-A56B-456C-0A37-5394483153D0}"/>
          </ac:spMkLst>
        </pc:spChg>
        <pc:spChg chg="add">
          <ac:chgData name="阳 向" userId="77b399cedb68edf4" providerId="LiveId" clId="{5516C7DE-E3C1-BF4E-B264-A0731811B3EA}" dt="2022-06-07T11:43:43.289" v="2945"/>
          <ac:spMkLst>
            <pc:docMk/>
            <pc:sldMk cId="2120382225" sldId="273"/>
            <ac:spMk id="6" creationId="{163484A9-207E-9B78-6BA0-CB85C05261C1}"/>
          </ac:spMkLst>
        </pc:spChg>
        <pc:spChg chg="add">
          <ac:chgData name="阳 向" userId="77b399cedb68edf4" providerId="LiveId" clId="{5516C7DE-E3C1-BF4E-B264-A0731811B3EA}" dt="2022-06-07T11:43:43.289" v="2945"/>
          <ac:spMkLst>
            <pc:docMk/>
            <pc:sldMk cId="2120382225" sldId="273"/>
            <ac:spMk id="7" creationId="{CBD2BA4D-8974-AB38-C182-94A88244E413}"/>
          </ac:spMkLst>
        </pc:spChg>
      </pc:sldChg>
      <pc:sldChg chg="modSp new mod">
        <pc:chgData name="阳 向" userId="77b399cedb68edf4" providerId="LiveId" clId="{5516C7DE-E3C1-BF4E-B264-A0731811B3EA}" dt="2022-06-07T14:28:30.825" v="3254" actId="14100"/>
        <pc:sldMkLst>
          <pc:docMk/>
          <pc:sldMk cId="118828101" sldId="274"/>
        </pc:sldMkLst>
        <pc:spChg chg="mod">
          <ac:chgData name="阳 向" userId="77b399cedb68edf4" providerId="LiveId" clId="{5516C7DE-E3C1-BF4E-B264-A0731811B3EA}" dt="2022-06-07T14:13:11.370" v="3052" actId="20577"/>
          <ac:spMkLst>
            <pc:docMk/>
            <pc:sldMk cId="118828101" sldId="274"/>
            <ac:spMk id="2" creationId="{7D88BA32-F5C0-0569-12A5-FF019856DAA7}"/>
          </ac:spMkLst>
        </pc:spChg>
        <pc:spChg chg="mod">
          <ac:chgData name="阳 向" userId="77b399cedb68edf4" providerId="LiveId" clId="{5516C7DE-E3C1-BF4E-B264-A0731811B3EA}" dt="2022-06-07T14:28:30.825" v="3254" actId="14100"/>
          <ac:spMkLst>
            <pc:docMk/>
            <pc:sldMk cId="118828101" sldId="274"/>
            <ac:spMk id="3" creationId="{516F46E6-B0C4-0BE8-B565-E5ED96E3C53C}"/>
          </ac:spMkLst>
        </pc:spChg>
      </pc:sldChg>
      <pc:sldChg chg="addSp modSp new mod">
        <pc:chgData name="阳 向" userId="77b399cedb68edf4" providerId="LiveId" clId="{5516C7DE-E3C1-BF4E-B264-A0731811B3EA}" dt="2022-06-10T04:00:16.133" v="7333" actId="20577"/>
        <pc:sldMkLst>
          <pc:docMk/>
          <pc:sldMk cId="957989344" sldId="275"/>
        </pc:sldMkLst>
        <pc:spChg chg="mod">
          <ac:chgData name="阳 向" userId="77b399cedb68edf4" providerId="LiveId" clId="{5516C7DE-E3C1-BF4E-B264-A0731811B3EA}" dt="2022-06-10T04:00:16.133" v="7333" actId="20577"/>
          <ac:spMkLst>
            <pc:docMk/>
            <pc:sldMk cId="957989344" sldId="275"/>
            <ac:spMk id="2" creationId="{FDD938AB-3A33-46A2-1BB8-F70141EBFF49}"/>
          </ac:spMkLst>
        </pc:spChg>
        <pc:spChg chg="mod">
          <ac:chgData name="阳 向" userId="77b399cedb68edf4" providerId="LiveId" clId="{5516C7DE-E3C1-BF4E-B264-A0731811B3EA}" dt="2022-06-09T08:31:22.012" v="6029" actId="13926"/>
          <ac:spMkLst>
            <pc:docMk/>
            <pc:sldMk cId="957989344" sldId="275"/>
            <ac:spMk id="3" creationId="{6B4CBD60-7FBE-45A5-D848-05A80D67B9C9}"/>
          </ac:spMkLst>
        </pc:spChg>
        <pc:graphicFrameChg chg="add mod modGraphic">
          <ac:chgData name="阳 向" userId="77b399cedb68edf4" providerId="LiveId" clId="{5516C7DE-E3C1-BF4E-B264-A0731811B3EA}" dt="2022-06-08T14:53:47.953" v="4837" actId="113"/>
          <ac:graphicFrameMkLst>
            <pc:docMk/>
            <pc:sldMk cId="957989344" sldId="275"/>
            <ac:graphicFrameMk id="4" creationId="{529349B1-BF0A-EDB2-4276-29D702EF911D}"/>
          </ac:graphicFrameMkLst>
        </pc:graphicFrameChg>
      </pc:sldChg>
      <pc:sldChg chg="modSp new del mod">
        <pc:chgData name="阳 向" userId="77b399cedb68edf4" providerId="LiveId" clId="{5516C7DE-E3C1-BF4E-B264-A0731811B3EA}" dt="2022-06-08T11:32:49.579" v="4051" actId="2696"/>
        <pc:sldMkLst>
          <pc:docMk/>
          <pc:sldMk cId="3746069904" sldId="276"/>
        </pc:sldMkLst>
        <pc:spChg chg="mod">
          <ac:chgData name="阳 向" userId="77b399cedb68edf4" providerId="LiveId" clId="{5516C7DE-E3C1-BF4E-B264-A0731811B3EA}" dt="2022-06-07T15:00:28.875" v="3380" actId="20577"/>
          <ac:spMkLst>
            <pc:docMk/>
            <pc:sldMk cId="3746069904" sldId="276"/>
            <ac:spMk id="2" creationId="{30C6C51D-19DE-A347-8C8A-E5A21E2BDCE0}"/>
          </ac:spMkLst>
        </pc:spChg>
      </pc:sldChg>
      <pc:sldChg chg="modSp new mod">
        <pc:chgData name="阳 向" userId="77b399cedb68edf4" providerId="LiveId" clId="{5516C7DE-E3C1-BF4E-B264-A0731811B3EA}" dt="2022-06-08T09:11:50.648" v="4041" actId="20577"/>
        <pc:sldMkLst>
          <pc:docMk/>
          <pc:sldMk cId="70938045" sldId="277"/>
        </pc:sldMkLst>
        <pc:spChg chg="mod">
          <ac:chgData name="阳 向" userId="77b399cedb68edf4" providerId="LiveId" clId="{5516C7DE-E3C1-BF4E-B264-A0731811B3EA}" dt="2022-06-08T09:11:50.648" v="4041" actId="20577"/>
          <ac:spMkLst>
            <pc:docMk/>
            <pc:sldMk cId="70938045" sldId="277"/>
            <ac:spMk id="2" creationId="{96DAC8C0-AA14-3CD0-30B0-F13DCFAF7E5C}"/>
          </ac:spMkLst>
        </pc:spChg>
        <pc:spChg chg="mod">
          <ac:chgData name="阳 向" userId="77b399cedb68edf4" providerId="LiveId" clId="{5516C7DE-E3C1-BF4E-B264-A0731811B3EA}" dt="2022-06-08T09:10:28.252" v="4029" actId="1076"/>
          <ac:spMkLst>
            <pc:docMk/>
            <pc:sldMk cId="70938045" sldId="277"/>
            <ac:spMk id="3" creationId="{EF395CD8-FADE-DEF3-CD2B-19F3FA03FF5D}"/>
          </ac:spMkLst>
        </pc:spChg>
      </pc:sldChg>
      <pc:sldChg chg="modSp new mod">
        <pc:chgData name="阳 向" userId="77b399cedb68edf4" providerId="LiveId" clId="{5516C7DE-E3C1-BF4E-B264-A0731811B3EA}" dt="2022-06-08T11:44:23.778" v="4294" actId="948"/>
        <pc:sldMkLst>
          <pc:docMk/>
          <pc:sldMk cId="2873974222" sldId="278"/>
        </pc:sldMkLst>
        <pc:spChg chg="mod">
          <ac:chgData name="阳 向" userId="77b399cedb68edf4" providerId="LiveId" clId="{5516C7DE-E3C1-BF4E-B264-A0731811B3EA}" dt="2022-06-08T09:12:39.869" v="4050" actId="20577"/>
          <ac:spMkLst>
            <pc:docMk/>
            <pc:sldMk cId="2873974222" sldId="278"/>
            <ac:spMk id="2" creationId="{CC752667-9696-79B7-BF09-A4DBB33BD32F}"/>
          </ac:spMkLst>
        </pc:spChg>
        <pc:spChg chg="mod">
          <ac:chgData name="阳 向" userId="77b399cedb68edf4" providerId="LiveId" clId="{5516C7DE-E3C1-BF4E-B264-A0731811B3EA}" dt="2022-06-08T11:44:23.778" v="4294" actId="948"/>
          <ac:spMkLst>
            <pc:docMk/>
            <pc:sldMk cId="2873974222" sldId="278"/>
            <ac:spMk id="3" creationId="{E871886F-61FC-14F2-BC4D-363B6C8894E1}"/>
          </ac:spMkLst>
        </pc:spChg>
      </pc:sldChg>
      <pc:sldChg chg="addSp delSp modSp new mod">
        <pc:chgData name="阳 向" userId="77b399cedb68edf4" providerId="LiveId" clId="{5516C7DE-E3C1-BF4E-B264-A0731811B3EA}" dt="2022-06-08T15:00:53.576" v="5045" actId="1076"/>
        <pc:sldMkLst>
          <pc:docMk/>
          <pc:sldMk cId="3787816161" sldId="279"/>
        </pc:sldMkLst>
        <pc:spChg chg="del">
          <ac:chgData name="阳 向" userId="77b399cedb68edf4" providerId="LiveId" clId="{5516C7DE-E3C1-BF4E-B264-A0731811B3EA}" dt="2022-06-08T14:23:49.093" v="4296" actId="478"/>
          <ac:spMkLst>
            <pc:docMk/>
            <pc:sldMk cId="3787816161" sldId="279"/>
            <ac:spMk id="2" creationId="{511EA912-C3A4-6611-35FC-B33046A236E7}"/>
          </ac:spMkLst>
        </pc:spChg>
        <pc:spChg chg="del mod">
          <ac:chgData name="阳 向" userId="77b399cedb68edf4" providerId="LiveId" clId="{5516C7DE-E3C1-BF4E-B264-A0731811B3EA}" dt="2022-06-08T14:24:53.551" v="4299"/>
          <ac:spMkLst>
            <pc:docMk/>
            <pc:sldMk cId="3787816161" sldId="279"/>
            <ac:spMk id="3" creationId="{68F7B43D-182D-0AF3-A580-C453B20E772D}"/>
          </ac:spMkLst>
        </pc:spChg>
        <pc:spChg chg="add mod">
          <ac:chgData name="阳 向" userId="77b399cedb68edf4" providerId="LiveId" clId="{5516C7DE-E3C1-BF4E-B264-A0731811B3EA}" dt="2022-06-08T14:23:49.582" v="4297"/>
          <ac:spMkLst>
            <pc:docMk/>
            <pc:sldMk cId="3787816161" sldId="279"/>
            <ac:spMk id="4" creationId="{5CC995D1-D9E5-10BD-8247-A15FC5BF2BC3}"/>
          </ac:spMkLst>
        </pc:spChg>
        <pc:spChg chg="add mod">
          <ac:chgData name="阳 向" userId="77b399cedb68edf4" providerId="LiveId" clId="{5516C7DE-E3C1-BF4E-B264-A0731811B3EA}" dt="2022-06-08T15:00:53.576" v="5045" actId="1076"/>
          <ac:spMkLst>
            <pc:docMk/>
            <pc:sldMk cId="3787816161" sldId="279"/>
            <ac:spMk id="7" creationId="{F8DB5F11-35B8-8C63-CC6D-5F2840386837}"/>
          </ac:spMkLst>
        </pc:spChg>
        <pc:picChg chg="add mod">
          <ac:chgData name="阳 向" userId="77b399cedb68edf4" providerId="LiveId" clId="{5516C7DE-E3C1-BF4E-B264-A0731811B3EA}" dt="2022-06-08T14:36:49.591" v="4748" actId="1076"/>
          <ac:picMkLst>
            <pc:docMk/>
            <pc:sldMk cId="3787816161" sldId="279"/>
            <ac:picMk id="6" creationId="{5D09130B-6D7E-9A97-543F-0DE4A5C90F20}"/>
          </ac:picMkLst>
        </pc:picChg>
      </pc:sldChg>
      <pc:sldChg chg="modSp new mod">
        <pc:chgData name="阳 向" userId="77b399cedb68edf4" providerId="LiveId" clId="{5516C7DE-E3C1-BF4E-B264-A0731811B3EA}" dt="2022-06-08T15:13:18.316" v="5298" actId="27636"/>
        <pc:sldMkLst>
          <pc:docMk/>
          <pc:sldMk cId="2272747458" sldId="280"/>
        </pc:sldMkLst>
        <pc:spChg chg="mod">
          <ac:chgData name="阳 向" userId="77b399cedb68edf4" providerId="LiveId" clId="{5516C7DE-E3C1-BF4E-B264-A0731811B3EA}" dt="2022-06-08T15:02:05.478" v="5103"/>
          <ac:spMkLst>
            <pc:docMk/>
            <pc:sldMk cId="2272747458" sldId="280"/>
            <ac:spMk id="2" creationId="{E377B20C-EBAF-BE67-7E1C-BCCA5C72BFF6}"/>
          </ac:spMkLst>
        </pc:spChg>
        <pc:spChg chg="mod">
          <ac:chgData name="阳 向" userId="77b399cedb68edf4" providerId="LiveId" clId="{5516C7DE-E3C1-BF4E-B264-A0731811B3EA}" dt="2022-06-08T15:13:18.316" v="5298" actId="27636"/>
          <ac:spMkLst>
            <pc:docMk/>
            <pc:sldMk cId="2272747458" sldId="280"/>
            <ac:spMk id="3" creationId="{9769EB87-CF84-CBA3-43F5-13DB89349736}"/>
          </ac:spMkLst>
        </pc:spChg>
      </pc:sldChg>
      <pc:sldChg chg="addSp delSp modSp new mod setBg">
        <pc:chgData name="阳 向" userId="77b399cedb68edf4" providerId="LiveId" clId="{5516C7DE-E3C1-BF4E-B264-A0731811B3EA}" dt="2022-06-08T15:37:33.194" v="5715"/>
        <pc:sldMkLst>
          <pc:docMk/>
          <pc:sldMk cId="3103258174" sldId="281"/>
        </pc:sldMkLst>
        <pc:spChg chg="mod">
          <ac:chgData name="阳 向" userId="77b399cedb68edf4" providerId="LiveId" clId="{5516C7DE-E3C1-BF4E-B264-A0731811B3EA}" dt="2022-06-08T15:37:33.194" v="5715"/>
          <ac:spMkLst>
            <pc:docMk/>
            <pc:sldMk cId="3103258174" sldId="281"/>
            <ac:spMk id="2" creationId="{84C1693A-13BA-C5F7-493A-1E7B9941956F}"/>
          </ac:spMkLst>
        </pc:spChg>
        <pc:spChg chg="del">
          <ac:chgData name="阳 向" userId="77b399cedb68edf4" providerId="LiveId" clId="{5516C7DE-E3C1-BF4E-B264-A0731811B3EA}" dt="2022-06-08T15:26:36.791" v="5321"/>
          <ac:spMkLst>
            <pc:docMk/>
            <pc:sldMk cId="3103258174" sldId="281"/>
            <ac:spMk id="3" creationId="{A975E569-E1AB-8C87-CB8F-F7621568EB9E}"/>
          </ac:spMkLst>
        </pc:spChg>
        <pc:spChg chg="add del mod">
          <ac:chgData name="阳 向" userId="77b399cedb68edf4" providerId="LiveId" clId="{5516C7DE-E3C1-BF4E-B264-A0731811B3EA}" dt="2022-06-08T15:29:59.986" v="5344"/>
          <ac:spMkLst>
            <pc:docMk/>
            <pc:sldMk cId="3103258174" sldId="281"/>
            <ac:spMk id="6" creationId="{E51F9344-4559-D9E3-77AE-456B8B110EE8}"/>
          </ac:spMkLst>
        </pc:spChg>
        <pc:spChg chg="add del mod">
          <ac:chgData name="阳 向" userId="77b399cedb68edf4" providerId="LiveId" clId="{5516C7DE-E3C1-BF4E-B264-A0731811B3EA}" dt="2022-06-08T15:31:37.881" v="5398" actId="478"/>
          <ac:spMkLst>
            <pc:docMk/>
            <pc:sldMk cId="3103258174" sldId="281"/>
            <ac:spMk id="7" creationId="{728645B7-60CC-1DA5-C03D-613C93203E0F}"/>
          </ac:spMkLst>
        </pc:spChg>
        <pc:spChg chg="add del mod ord">
          <ac:chgData name="阳 向" userId="77b399cedb68edf4" providerId="LiveId" clId="{5516C7DE-E3C1-BF4E-B264-A0731811B3EA}" dt="2022-06-08T15:27:32.251" v="5332" actId="26606"/>
          <ac:spMkLst>
            <pc:docMk/>
            <pc:sldMk cId="3103258174" sldId="281"/>
            <ac:spMk id="9" creationId="{026FE9A8-0CEF-4C9E-517E-7A5460E2D90F}"/>
          </ac:spMkLst>
        </pc:spChg>
        <pc:spChg chg="add mod">
          <ac:chgData name="阳 向" userId="77b399cedb68edf4" providerId="LiveId" clId="{5516C7DE-E3C1-BF4E-B264-A0731811B3EA}" dt="2022-06-08T15:37:11.635" v="5712" actId="1076"/>
          <ac:spMkLst>
            <pc:docMk/>
            <pc:sldMk cId="3103258174" sldId="281"/>
            <ac:spMk id="10" creationId="{A77CC2B0-D5D6-9CBA-E856-4A9EFF69509E}"/>
          </ac:spMkLst>
        </pc:spChg>
        <pc:picChg chg="add mod modCrop">
          <ac:chgData name="阳 向" userId="77b399cedb68edf4" providerId="LiveId" clId="{5516C7DE-E3C1-BF4E-B264-A0731811B3EA}" dt="2022-06-08T15:32:15.770" v="5440" actId="1076"/>
          <ac:picMkLst>
            <pc:docMk/>
            <pc:sldMk cId="3103258174" sldId="281"/>
            <ac:picMk id="5" creationId="{61B6AD76-F730-86E3-9C83-A19F9D1622C8}"/>
          </ac:picMkLst>
        </pc:picChg>
      </pc:sldChg>
      <pc:sldChg chg="addSp delSp modSp new mod setBg">
        <pc:chgData name="阳 向" userId="77b399cedb68edf4" providerId="LiveId" clId="{5516C7DE-E3C1-BF4E-B264-A0731811B3EA}" dt="2022-06-08T15:44:56.550" v="5739" actId="27614"/>
        <pc:sldMkLst>
          <pc:docMk/>
          <pc:sldMk cId="2114317295" sldId="282"/>
        </pc:sldMkLst>
        <pc:spChg chg="mod">
          <ac:chgData name="阳 向" userId="77b399cedb68edf4" providerId="LiveId" clId="{5516C7DE-E3C1-BF4E-B264-A0731811B3EA}" dt="2022-06-08T15:38:53.888" v="5725" actId="26606"/>
          <ac:spMkLst>
            <pc:docMk/>
            <pc:sldMk cId="2114317295" sldId="282"/>
            <ac:spMk id="2" creationId="{C01B67B9-1A9C-1365-207C-9552541BD225}"/>
          </ac:spMkLst>
        </pc:spChg>
        <pc:spChg chg="del">
          <ac:chgData name="阳 向" userId="77b399cedb68edf4" providerId="LiveId" clId="{5516C7DE-E3C1-BF4E-B264-A0731811B3EA}" dt="2022-06-08T15:28:10.102" v="5338" actId="478"/>
          <ac:spMkLst>
            <pc:docMk/>
            <pc:sldMk cId="2114317295" sldId="282"/>
            <ac:spMk id="3" creationId="{4D8842AA-454A-AB38-30EA-950C54594187}"/>
          </ac:spMkLst>
        </pc:spChg>
        <pc:spChg chg="add del mod">
          <ac:chgData name="阳 向" userId="77b399cedb68edf4" providerId="LiveId" clId="{5516C7DE-E3C1-BF4E-B264-A0731811B3EA}" dt="2022-06-08T15:38:23.704" v="5721"/>
          <ac:spMkLst>
            <pc:docMk/>
            <pc:sldMk cId="2114317295" sldId="282"/>
            <ac:spMk id="5" creationId="{EC1C2349-F6F8-C1D1-7278-227BA1250184}"/>
          </ac:spMkLst>
        </pc:spChg>
        <pc:spChg chg="add del mod">
          <ac:chgData name="阳 向" userId="77b399cedb68edf4" providerId="LiveId" clId="{5516C7DE-E3C1-BF4E-B264-A0731811B3EA}" dt="2022-06-08T15:39:21.569" v="5732" actId="478"/>
          <ac:spMkLst>
            <pc:docMk/>
            <pc:sldMk cId="2114317295" sldId="282"/>
            <ac:spMk id="6" creationId="{126B8326-E3AA-FE57-3339-14991A9D5B7B}"/>
          </ac:spMkLst>
        </pc:spChg>
        <pc:spChg chg="add del mod">
          <ac:chgData name="阳 向" userId="77b399cedb68edf4" providerId="LiveId" clId="{5516C7DE-E3C1-BF4E-B264-A0731811B3EA}" dt="2022-06-08T15:44:50.820" v="5737"/>
          <ac:spMkLst>
            <pc:docMk/>
            <pc:sldMk cId="2114317295" sldId="282"/>
            <ac:spMk id="8" creationId="{4AE1C8B7-94F4-C7A0-D0A7-49772658EBF9}"/>
          </ac:spMkLst>
        </pc:spChg>
        <pc:picChg chg="add mod ord modCrop">
          <ac:chgData name="阳 向" userId="77b399cedb68edf4" providerId="LiveId" clId="{5516C7DE-E3C1-BF4E-B264-A0731811B3EA}" dt="2022-06-08T15:42:22.239" v="5736" actId="14100"/>
          <ac:picMkLst>
            <pc:docMk/>
            <pc:sldMk cId="2114317295" sldId="282"/>
            <ac:picMk id="4" creationId="{F239AABB-5B6A-2137-2B2C-5031C8FB7ADC}"/>
          </ac:picMkLst>
        </pc:picChg>
        <pc:picChg chg="add del mod">
          <ac:chgData name="阳 向" userId="77b399cedb68edf4" providerId="LiveId" clId="{5516C7DE-E3C1-BF4E-B264-A0731811B3EA}" dt="2022-06-08T15:42:18.165" v="5735" actId="478"/>
          <ac:picMkLst>
            <pc:docMk/>
            <pc:sldMk cId="2114317295" sldId="282"/>
            <ac:picMk id="7" creationId="{8E1DA478-0793-1CB1-3C40-5C22CFE0D7C3}"/>
          </ac:picMkLst>
        </pc:picChg>
        <pc:picChg chg="add mod">
          <ac:chgData name="阳 向" userId="77b399cedb68edf4" providerId="LiveId" clId="{5516C7DE-E3C1-BF4E-B264-A0731811B3EA}" dt="2022-06-08T15:44:56.550" v="5739" actId="27614"/>
          <ac:picMkLst>
            <pc:docMk/>
            <pc:sldMk cId="2114317295" sldId="282"/>
            <ac:picMk id="10" creationId="{58740767-02E2-4CBF-A9AA-C41E66805983}"/>
          </ac:picMkLst>
        </pc:picChg>
      </pc:sldChg>
      <pc:sldChg chg="modSp new mod">
        <pc:chgData name="阳 向" userId="77b399cedb68edf4" providerId="LiveId" clId="{5516C7DE-E3C1-BF4E-B264-A0731811B3EA}" dt="2022-06-09T08:34:36.974" v="6073" actId="27636"/>
        <pc:sldMkLst>
          <pc:docMk/>
          <pc:sldMk cId="1840075046" sldId="283"/>
        </pc:sldMkLst>
        <pc:spChg chg="mod">
          <ac:chgData name="阳 向" userId="77b399cedb68edf4" providerId="LiveId" clId="{5516C7DE-E3C1-BF4E-B264-A0731811B3EA}" dt="2022-06-09T02:31:00.623" v="5778" actId="20577"/>
          <ac:spMkLst>
            <pc:docMk/>
            <pc:sldMk cId="1840075046" sldId="283"/>
            <ac:spMk id="2" creationId="{0953E977-9F6B-D833-AABB-E8B8F226262C}"/>
          </ac:spMkLst>
        </pc:spChg>
        <pc:spChg chg="mod">
          <ac:chgData name="阳 向" userId="77b399cedb68edf4" providerId="LiveId" clId="{5516C7DE-E3C1-BF4E-B264-A0731811B3EA}" dt="2022-06-09T08:34:36.974" v="6073" actId="27636"/>
          <ac:spMkLst>
            <pc:docMk/>
            <pc:sldMk cId="1840075046" sldId="283"/>
            <ac:spMk id="3" creationId="{554145AA-5C87-F8DD-8E30-13ED3414A759}"/>
          </ac:spMkLst>
        </pc:spChg>
      </pc:sldChg>
      <pc:sldChg chg="addSp delSp modSp new mod">
        <pc:chgData name="阳 向" userId="77b399cedb68edf4" providerId="LiveId" clId="{5516C7DE-E3C1-BF4E-B264-A0731811B3EA}" dt="2022-06-09T10:01:37.572" v="6357" actId="20577"/>
        <pc:sldMkLst>
          <pc:docMk/>
          <pc:sldMk cId="2713252464" sldId="284"/>
        </pc:sldMkLst>
        <pc:spChg chg="del">
          <ac:chgData name="阳 向" userId="77b399cedb68edf4" providerId="LiveId" clId="{5516C7DE-E3C1-BF4E-B264-A0731811B3EA}" dt="2022-06-09T10:01:27.835" v="6345" actId="478"/>
          <ac:spMkLst>
            <pc:docMk/>
            <pc:sldMk cId="2713252464" sldId="284"/>
            <ac:spMk id="2" creationId="{89DAA6CD-3031-E0FE-2D32-3CCB01C39DAA}"/>
          </ac:spMkLst>
        </pc:spChg>
        <pc:spChg chg="mod">
          <ac:chgData name="阳 向" userId="77b399cedb68edf4" providerId="LiveId" clId="{5516C7DE-E3C1-BF4E-B264-A0731811B3EA}" dt="2022-06-09T10:01:13.795" v="6344" actId="14100"/>
          <ac:spMkLst>
            <pc:docMk/>
            <pc:sldMk cId="2713252464" sldId="284"/>
            <ac:spMk id="3" creationId="{0E106382-164F-7B34-42B7-8F0958EB2EDD}"/>
          </ac:spMkLst>
        </pc:spChg>
        <pc:spChg chg="add mod">
          <ac:chgData name="阳 向" userId="77b399cedb68edf4" providerId="LiveId" clId="{5516C7DE-E3C1-BF4E-B264-A0731811B3EA}" dt="2022-06-09T10:01:37.572" v="6357" actId="20577"/>
          <ac:spMkLst>
            <pc:docMk/>
            <pc:sldMk cId="2713252464" sldId="284"/>
            <ac:spMk id="4" creationId="{2C15BBEB-7BBB-48EC-6D7E-81EDEB85B21D}"/>
          </ac:spMkLst>
        </pc:spChg>
      </pc:sldChg>
      <pc:sldChg chg="modSp new mod">
        <pc:chgData name="阳 向" userId="77b399cedb68edf4" providerId="LiveId" clId="{5516C7DE-E3C1-BF4E-B264-A0731811B3EA}" dt="2022-06-09T11:13:25.805" v="6877" actId="14100"/>
        <pc:sldMkLst>
          <pc:docMk/>
          <pc:sldMk cId="1069071763" sldId="285"/>
        </pc:sldMkLst>
        <pc:spChg chg="mod">
          <ac:chgData name="阳 向" userId="77b399cedb68edf4" providerId="LiveId" clId="{5516C7DE-E3C1-BF4E-B264-A0731811B3EA}" dt="2022-06-09T10:02:38.818" v="6415" actId="20577"/>
          <ac:spMkLst>
            <pc:docMk/>
            <pc:sldMk cId="1069071763" sldId="285"/>
            <ac:spMk id="2" creationId="{8E8D6724-8673-E60E-8C37-7DAED8778584}"/>
          </ac:spMkLst>
        </pc:spChg>
        <pc:spChg chg="mod">
          <ac:chgData name="阳 向" userId="77b399cedb68edf4" providerId="LiveId" clId="{5516C7DE-E3C1-BF4E-B264-A0731811B3EA}" dt="2022-06-09T11:13:25.805" v="6877" actId="14100"/>
          <ac:spMkLst>
            <pc:docMk/>
            <pc:sldMk cId="1069071763" sldId="285"/>
            <ac:spMk id="3" creationId="{9E33224C-ADB6-2025-8E6A-6C9BF39B7B9F}"/>
          </ac:spMkLst>
        </pc:spChg>
      </pc:sldChg>
      <pc:sldChg chg="modSp new mod">
        <pc:chgData name="阳 向" userId="77b399cedb68edf4" providerId="LiveId" clId="{5516C7DE-E3C1-BF4E-B264-A0731811B3EA}" dt="2022-06-09T11:38:29.502" v="7280" actId="948"/>
        <pc:sldMkLst>
          <pc:docMk/>
          <pc:sldMk cId="2548272589" sldId="286"/>
        </pc:sldMkLst>
        <pc:spChg chg="mod">
          <ac:chgData name="阳 向" userId="77b399cedb68edf4" providerId="LiveId" clId="{5516C7DE-E3C1-BF4E-B264-A0731811B3EA}" dt="2022-06-09T11:23:09.109" v="6889" actId="20577"/>
          <ac:spMkLst>
            <pc:docMk/>
            <pc:sldMk cId="2548272589" sldId="286"/>
            <ac:spMk id="2" creationId="{7956BF33-0591-8491-4B5E-202A6E52F41F}"/>
          </ac:spMkLst>
        </pc:spChg>
        <pc:spChg chg="mod">
          <ac:chgData name="阳 向" userId="77b399cedb68edf4" providerId="LiveId" clId="{5516C7DE-E3C1-BF4E-B264-A0731811B3EA}" dt="2022-06-09T11:38:29.502" v="7280" actId="948"/>
          <ac:spMkLst>
            <pc:docMk/>
            <pc:sldMk cId="2548272589" sldId="286"/>
            <ac:spMk id="3" creationId="{9D6C56ED-EF5E-51F6-7A4F-9B94A5020476}"/>
          </ac:spMkLst>
        </pc:spChg>
      </pc:sldChg>
      <pc:sldChg chg="addSp delSp modSp new mod setBg setClrOvrMap">
        <pc:chgData name="阳 向" userId="77b399cedb68edf4" providerId="LiveId" clId="{5516C7DE-E3C1-BF4E-B264-A0731811B3EA}" dt="2022-06-09T11:39:36.810" v="7298" actId="14100"/>
        <pc:sldMkLst>
          <pc:docMk/>
          <pc:sldMk cId="3797045517" sldId="287"/>
        </pc:sldMkLst>
        <pc:spChg chg="del">
          <ac:chgData name="阳 向" userId="77b399cedb68edf4" providerId="LiveId" clId="{5516C7DE-E3C1-BF4E-B264-A0731811B3EA}" dt="2022-06-09T11:38:38.791" v="7282"/>
          <ac:spMkLst>
            <pc:docMk/>
            <pc:sldMk cId="3797045517" sldId="287"/>
            <ac:spMk id="2" creationId="{B5443E02-16E6-FAE3-8C91-8AAAA9D3FFB0}"/>
          </ac:spMkLst>
        </pc:spChg>
        <pc:spChg chg="del">
          <ac:chgData name="阳 向" userId="77b399cedb68edf4" providerId="LiveId" clId="{5516C7DE-E3C1-BF4E-B264-A0731811B3EA}" dt="2022-06-09T11:39:15.446" v="7292"/>
          <ac:spMkLst>
            <pc:docMk/>
            <pc:sldMk cId="3797045517" sldId="287"/>
            <ac:spMk id="3" creationId="{EA59B88B-1534-508F-B8B9-88D66C3A702A}"/>
          </ac:spMkLst>
        </pc:spChg>
        <pc:spChg chg="add mod">
          <ac:chgData name="阳 向" userId="77b399cedb68edf4" providerId="LiveId" clId="{5516C7DE-E3C1-BF4E-B264-A0731811B3EA}" dt="2022-06-09T11:39:26.979" v="7295" actId="26606"/>
          <ac:spMkLst>
            <pc:docMk/>
            <pc:sldMk cId="3797045517" sldId="287"/>
            <ac:spMk id="4" creationId="{2E537CDF-E885-2C24-CB6F-95BCC32AE6D6}"/>
          </ac:spMkLst>
        </pc:spChg>
        <pc:spChg chg="add del">
          <ac:chgData name="阳 向" userId="77b399cedb68edf4" providerId="LiveId" clId="{5516C7DE-E3C1-BF4E-B264-A0731811B3EA}" dt="2022-06-09T11:39:30.134" v="7296" actId="478"/>
          <ac:spMkLst>
            <pc:docMk/>
            <pc:sldMk cId="3797045517" sldId="287"/>
            <ac:spMk id="10" creationId="{7E119EF4-40E8-372D-53FA-AFBAD47F88DD}"/>
          </ac:spMkLst>
        </pc:spChg>
        <pc:spChg chg="add">
          <ac:chgData name="阳 向" userId="77b399cedb68edf4" providerId="LiveId" clId="{5516C7DE-E3C1-BF4E-B264-A0731811B3EA}" dt="2022-06-09T11:39:26.979" v="7295" actId="26606"/>
          <ac:spMkLst>
            <pc:docMk/>
            <pc:sldMk cId="3797045517" sldId="287"/>
            <ac:spMk id="13" creationId="{F70C2B8F-6B1B-46D5-86E6-40F36C695FC2}"/>
          </ac:spMkLst>
        </pc:spChg>
        <pc:spChg chg="add">
          <ac:chgData name="阳 向" userId="77b399cedb68edf4" providerId="LiveId" clId="{5516C7DE-E3C1-BF4E-B264-A0731811B3EA}" dt="2022-06-09T11:39:26.979" v="7295" actId="26606"/>
          <ac:spMkLst>
            <pc:docMk/>
            <pc:sldMk cId="3797045517" sldId="287"/>
            <ac:spMk id="15" creationId="{DB521824-592C-476A-AB0A-CA0C6D1F3407}"/>
          </ac:spMkLst>
        </pc:spChg>
        <pc:spChg chg="add">
          <ac:chgData name="阳 向" userId="77b399cedb68edf4" providerId="LiveId" clId="{5516C7DE-E3C1-BF4E-B264-A0731811B3EA}" dt="2022-06-09T11:39:26.979" v="7295" actId="26606"/>
          <ac:spMkLst>
            <pc:docMk/>
            <pc:sldMk cId="3797045517" sldId="287"/>
            <ac:spMk id="17" creationId="{A2749EFA-8EE4-4EB8-9424-8E593B9320AD}"/>
          </ac:spMkLst>
        </pc:spChg>
        <pc:spChg chg="add">
          <ac:chgData name="阳 向" userId="77b399cedb68edf4" providerId="LiveId" clId="{5516C7DE-E3C1-BF4E-B264-A0731811B3EA}" dt="2022-06-09T11:39:26.979" v="7295" actId="26606"/>
          <ac:spMkLst>
            <pc:docMk/>
            <pc:sldMk cId="3797045517" sldId="287"/>
            <ac:spMk id="19" creationId="{B5C860C9-D4F9-4350-80DA-0D1CD36C7741}"/>
          </ac:spMkLst>
        </pc:spChg>
        <pc:spChg chg="add">
          <ac:chgData name="阳 向" userId="77b399cedb68edf4" providerId="LiveId" clId="{5516C7DE-E3C1-BF4E-B264-A0731811B3EA}" dt="2022-06-09T11:39:26.979" v="7295" actId="26606"/>
          <ac:spMkLst>
            <pc:docMk/>
            <pc:sldMk cId="3797045517" sldId="287"/>
            <ac:spMk id="21" creationId="{538A90C8-AE0E-4EBA-9AF8-EEDB206020E0}"/>
          </ac:spMkLst>
        </pc:spChg>
        <pc:picChg chg="add mod ord">
          <ac:chgData name="阳 向" userId="77b399cedb68edf4" providerId="LiveId" clId="{5516C7DE-E3C1-BF4E-B264-A0731811B3EA}" dt="2022-06-09T11:39:36.810" v="7298" actId="14100"/>
          <ac:picMkLst>
            <pc:docMk/>
            <pc:sldMk cId="3797045517" sldId="287"/>
            <ac:picMk id="6" creationId="{5A79AFFB-90F0-0FB2-46E0-143321E2D826}"/>
          </ac:picMkLst>
        </pc:picChg>
      </pc:sldChg>
      <pc:sldChg chg="addSp delSp modSp new mod setBg">
        <pc:chgData name="阳 向" userId="77b399cedb68edf4" providerId="LiveId" clId="{5516C7DE-E3C1-BF4E-B264-A0731811B3EA}" dt="2022-06-10T07:29:06.769" v="7340" actId="26606"/>
        <pc:sldMkLst>
          <pc:docMk/>
          <pc:sldMk cId="2772019168" sldId="288"/>
        </pc:sldMkLst>
        <pc:spChg chg="mod">
          <ac:chgData name="阳 向" userId="77b399cedb68edf4" providerId="LiveId" clId="{5516C7DE-E3C1-BF4E-B264-A0731811B3EA}" dt="2022-06-10T07:29:06.769" v="7340" actId="26606"/>
          <ac:spMkLst>
            <pc:docMk/>
            <pc:sldMk cId="2772019168" sldId="288"/>
            <ac:spMk id="2" creationId="{F1A9AE00-F189-FFB5-4EE6-EC1F4D2D5463}"/>
          </ac:spMkLst>
        </pc:spChg>
        <pc:spChg chg="del">
          <ac:chgData name="阳 向" userId="77b399cedb68edf4" providerId="LiveId" clId="{5516C7DE-E3C1-BF4E-B264-A0731811B3EA}" dt="2022-06-10T07:29:06.769" v="7340" actId="26606"/>
          <ac:spMkLst>
            <pc:docMk/>
            <pc:sldMk cId="2772019168" sldId="288"/>
            <ac:spMk id="3" creationId="{F3F70FEE-36F6-4176-9097-3963E0F6FF35}"/>
          </ac:spMkLst>
        </pc:spChg>
        <pc:spChg chg="add">
          <ac:chgData name="阳 向" userId="77b399cedb68edf4" providerId="LiveId" clId="{5516C7DE-E3C1-BF4E-B264-A0731811B3EA}" dt="2022-06-10T07:29:06.769" v="7340" actId="26606"/>
          <ac:spMkLst>
            <pc:docMk/>
            <pc:sldMk cId="2772019168" sldId="288"/>
            <ac:spMk id="13" creationId="{670D6F2B-93AF-47D6-9378-5E54BE0AC69F}"/>
          </ac:spMkLst>
        </pc:spChg>
        <pc:spChg chg="add">
          <ac:chgData name="阳 向" userId="77b399cedb68edf4" providerId="LiveId" clId="{5516C7DE-E3C1-BF4E-B264-A0731811B3EA}" dt="2022-06-10T07:29:06.769" v="7340" actId="26606"/>
          <ac:spMkLst>
            <pc:docMk/>
            <pc:sldMk cId="2772019168" sldId="288"/>
            <ac:spMk id="15" creationId="{D36F3EEA-55D4-4677-80E7-92D00B8F343B}"/>
          </ac:spMkLst>
        </pc:spChg>
        <pc:spChg chg="add">
          <ac:chgData name="阳 向" userId="77b399cedb68edf4" providerId="LiveId" clId="{5516C7DE-E3C1-BF4E-B264-A0731811B3EA}" dt="2022-06-10T07:29:06.769" v="7340" actId="26606"/>
          <ac:spMkLst>
            <pc:docMk/>
            <pc:sldMk cId="2772019168" sldId="288"/>
            <ac:spMk id="17" creationId="{C91E93A7-6C7F-4F77-9CB0-280D958EF4D2}"/>
          </ac:spMkLst>
        </pc:spChg>
        <pc:spChg chg="add">
          <ac:chgData name="阳 向" userId="77b399cedb68edf4" providerId="LiveId" clId="{5516C7DE-E3C1-BF4E-B264-A0731811B3EA}" dt="2022-06-10T07:29:06.769" v="7340" actId="26606"/>
          <ac:spMkLst>
            <pc:docMk/>
            <pc:sldMk cId="2772019168" sldId="288"/>
            <ac:spMk id="19" creationId="{E4F17063-EDA4-417B-946F-BA357F3B390D}"/>
          </ac:spMkLst>
        </pc:spChg>
        <pc:grpChg chg="add">
          <ac:chgData name="阳 向" userId="77b399cedb68edf4" providerId="LiveId" clId="{5516C7DE-E3C1-BF4E-B264-A0731811B3EA}" dt="2022-06-10T07:29:06.769" v="7340" actId="26606"/>
          <ac:grpSpMkLst>
            <pc:docMk/>
            <pc:sldMk cId="2772019168" sldId="288"/>
            <ac:grpSpMk id="9" creationId="{6503EB0F-2257-4A3E-A73B-E1DE769B459F}"/>
          </ac:grpSpMkLst>
        </pc:grpChg>
        <pc:picChg chg="add">
          <ac:chgData name="阳 向" userId="77b399cedb68edf4" providerId="LiveId" clId="{5516C7DE-E3C1-BF4E-B264-A0731811B3EA}" dt="2022-06-10T07:29:06.769" v="7340" actId="26606"/>
          <ac:picMkLst>
            <pc:docMk/>
            <pc:sldMk cId="2772019168" sldId="288"/>
            <ac:picMk id="5" creationId="{CB76E87A-C5E1-EC22-D7D4-47448F2C0724}"/>
          </ac:picMkLst>
        </pc:picChg>
      </pc:sldChg>
      <pc:sldChg chg="addSp delSp modSp new mod setBg setClrOvrMap">
        <pc:chgData name="阳 向" userId="77b399cedb68edf4" providerId="LiveId" clId="{5516C7DE-E3C1-BF4E-B264-A0731811B3EA}" dt="2022-06-10T07:29:50.359" v="7377" actId="26606"/>
        <pc:sldMkLst>
          <pc:docMk/>
          <pc:sldMk cId="665900180" sldId="289"/>
        </pc:sldMkLst>
        <pc:spChg chg="mod">
          <ac:chgData name="阳 向" userId="77b399cedb68edf4" providerId="LiveId" clId="{5516C7DE-E3C1-BF4E-B264-A0731811B3EA}" dt="2022-06-10T07:29:50.359" v="7377" actId="26606"/>
          <ac:spMkLst>
            <pc:docMk/>
            <pc:sldMk cId="665900180" sldId="289"/>
            <ac:spMk id="2" creationId="{D37DD08C-E18D-71A8-8D6B-610A1C46818A}"/>
          </ac:spMkLst>
        </pc:spChg>
        <pc:spChg chg="del">
          <ac:chgData name="阳 向" userId="77b399cedb68edf4" providerId="LiveId" clId="{5516C7DE-E3C1-BF4E-B264-A0731811B3EA}" dt="2022-06-10T07:29:45.968" v="7376" actId="478"/>
          <ac:spMkLst>
            <pc:docMk/>
            <pc:sldMk cId="665900180" sldId="289"/>
            <ac:spMk id="3" creationId="{0399CD98-AB04-9EC1-772E-9D0C9EDFB1E1}"/>
          </ac:spMkLst>
        </pc:spChg>
        <pc:spChg chg="add">
          <ac:chgData name="阳 向" userId="77b399cedb68edf4" providerId="LiveId" clId="{5516C7DE-E3C1-BF4E-B264-A0731811B3EA}" dt="2022-06-10T07:29:50.359" v="7377" actId="26606"/>
          <ac:spMkLst>
            <pc:docMk/>
            <pc:sldMk cId="665900180" sldId="289"/>
            <ac:spMk id="11" creationId="{73C0A186-7444-4460-9C37-532E7671E99E}"/>
          </ac:spMkLst>
        </pc:spChg>
        <pc:grpChg chg="add">
          <ac:chgData name="阳 向" userId="77b399cedb68edf4" providerId="LiveId" clId="{5516C7DE-E3C1-BF4E-B264-A0731811B3EA}" dt="2022-06-10T07:29:50.359" v="7377" actId="26606"/>
          <ac:grpSpMkLst>
            <pc:docMk/>
            <pc:sldMk cId="665900180" sldId="289"/>
            <ac:grpSpMk id="7" creationId="{93E10248-AF0E-477D-B4D2-47C02CE4E353}"/>
          </ac:grpSpMkLst>
        </pc:grpChg>
        <pc:grpChg chg="add">
          <ac:chgData name="阳 向" userId="77b399cedb68edf4" providerId="LiveId" clId="{5516C7DE-E3C1-BF4E-B264-A0731811B3EA}" dt="2022-06-10T07:29:50.359" v="7377" actId="26606"/>
          <ac:grpSpMkLst>
            <pc:docMk/>
            <pc:sldMk cId="665900180" sldId="289"/>
            <ac:grpSpMk id="13" creationId="{D4EC3799-3F52-48CE-85CC-83AED368EB42}"/>
          </ac:grpSpMkLst>
        </pc:grpChg>
        <pc:cxnChg chg="add">
          <ac:chgData name="阳 向" userId="77b399cedb68edf4" providerId="LiveId" clId="{5516C7DE-E3C1-BF4E-B264-A0731811B3EA}" dt="2022-06-10T07:29:50.359" v="7377" actId="26606"/>
          <ac:cxnSpMkLst>
            <pc:docMk/>
            <pc:sldMk cId="665900180" sldId="289"/>
            <ac:cxnSpMk id="17" creationId="{789E20C7-BB50-4317-93C7-90C8ED80B275}"/>
          </ac:cxnSpMkLst>
        </pc:cxnChg>
      </pc:sldChg>
      <pc:sldChg chg="modSp new mod">
        <pc:chgData name="阳 向" userId="77b399cedb68edf4" providerId="LiveId" clId="{5516C7DE-E3C1-BF4E-B264-A0731811B3EA}" dt="2022-06-10T07:47:23.472" v="7519" actId="948"/>
        <pc:sldMkLst>
          <pc:docMk/>
          <pc:sldMk cId="406461651" sldId="290"/>
        </pc:sldMkLst>
        <pc:spChg chg="mod">
          <ac:chgData name="阳 向" userId="77b399cedb68edf4" providerId="LiveId" clId="{5516C7DE-E3C1-BF4E-B264-A0731811B3EA}" dt="2022-06-10T07:41:14.958" v="7386" actId="20577"/>
          <ac:spMkLst>
            <pc:docMk/>
            <pc:sldMk cId="406461651" sldId="290"/>
            <ac:spMk id="2" creationId="{FF05B87F-5AFC-0E3B-0242-030497D635FD}"/>
          </ac:spMkLst>
        </pc:spChg>
        <pc:spChg chg="mod">
          <ac:chgData name="阳 向" userId="77b399cedb68edf4" providerId="LiveId" clId="{5516C7DE-E3C1-BF4E-B264-A0731811B3EA}" dt="2022-06-10T07:47:23.472" v="7519" actId="948"/>
          <ac:spMkLst>
            <pc:docMk/>
            <pc:sldMk cId="406461651" sldId="290"/>
            <ac:spMk id="3" creationId="{A858AF8F-5FD7-33DE-3047-2F66C73091D4}"/>
          </ac:spMkLst>
        </pc:spChg>
      </pc:sldChg>
    </pc:docChg>
  </pc:docChgLst>
</pc:chgInfo>
</file>

<file path=ppt/media/image1.jpeg>
</file>

<file path=ppt/media/image10.png>
</file>

<file path=ppt/media/image10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30.png>
</file>

<file path=ppt/media/image4.gif>
</file>

<file path=ppt/media/image5.png>
</file>

<file path=ppt/media/image6.png>
</file>

<file path=ppt/media/image7.png>
</file>

<file path=ppt/media/image8.png>
</file>

<file path=ppt/media/image9.gif>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6/10/22</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923A1CC3-2375-41D4-9E03-427CAF2A4C1A}" type="datetimeFigureOut">
              <a:rPr lang="en-US" dirty="0"/>
              <a:t>6/10/22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标题和描述">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zh-CN" altLang="en-US"/>
              <a:t>单击此处编辑母版标题样式</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AFF16868-8199-4C2C-A5B1-63AEE139F88E}" type="datetimeFigureOut">
              <a:rPr lang="en-US" dirty="0"/>
              <a:t>6/10/22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带描述的引言">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zh-CN" altLang="en-US"/>
              <a:t>单击此处编辑母版标题样式</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AAD9FF7F-6988-44CC-821B-644E70CD2F73}" type="datetimeFigureOut">
              <a:rPr lang="en-US" dirty="0"/>
              <a:t>6/10/22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名片">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5C12C299-16B2-4475-990D-751901EACC14}" type="datetimeFigureOut">
              <a:rPr lang="en-US" dirty="0"/>
              <a:t>6/10/22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6/10/22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6/10/22</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6/10/22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6/10/22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6/10/22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F34E6425-0181-43F2-84FC-787E803FD2F8}" type="datetimeFigureOut">
              <a:rPr lang="en-US" dirty="0"/>
              <a:t>6/10/22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6/10/22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6/10/22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6/10/22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6/10/22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76E86A4C-8E40-4F87-A4F0-01A0687C5742}" type="datetimeFigureOut">
              <a:rPr lang="en-US" dirty="0"/>
              <a:t>6/10/22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zh-CN" altLang="en-US"/>
              <a:t>单击图标添加图片</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5E72C73-2D91-4E12-BA25-F0AA0C03599B}" type="datetimeFigureOut">
              <a:rPr lang="en-US" dirty="0"/>
              <a:t>6/10/22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6/10/22</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3E4E0D-5B50-BC3A-F454-1288CC2F6F2F}"/>
              </a:ext>
            </a:extLst>
          </p:cNvPr>
          <p:cNvSpPr>
            <a:spLocks noGrp="1"/>
          </p:cNvSpPr>
          <p:nvPr>
            <p:ph type="ctrTitle"/>
          </p:nvPr>
        </p:nvSpPr>
        <p:spPr/>
        <p:txBody>
          <a:bodyPr/>
          <a:lstStyle/>
          <a:p>
            <a:r>
              <a:rPr kumimoji="1" lang="zh-CN" altLang="en-US" dirty="0"/>
              <a:t>聚类算法知识分享</a:t>
            </a:r>
          </a:p>
        </p:txBody>
      </p:sp>
      <p:sp>
        <p:nvSpPr>
          <p:cNvPr id="3" name="副标题 2">
            <a:extLst>
              <a:ext uri="{FF2B5EF4-FFF2-40B4-BE49-F238E27FC236}">
                <a16:creationId xmlns:a16="http://schemas.microsoft.com/office/drawing/2014/main" id="{0E19F71D-E58F-76BF-E765-56155EBA7D6A}"/>
              </a:ext>
            </a:extLst>
          </p:cNvPr>
          <p:cNvSpPr>
            <a:spLocks noGrp="1"/>
          </p:cNvSpPr>
          <p:nvPr>
            <p:ph type="subTitle" idx="1"/>
          </p:nvPr>
        </p:nvSpPr>
        <p:spPr/>
        <p:txBody>
          <a:bodyPr/>
          <a:lstStyle/>
          <a:p>
            <a:r>
              <a:rPr kumimoji="1" lang="zh-CN" altLang="en-US" dirty="0"/>
              <a:t>分享人：</a:t>
            </a:r>
            <a:r>
              <a:rPr kumimoji="1" lang="en-US" altLang="zh-CN" dirty="0"/>
              <a:t>19</a:t>
            </a:r>
            <a:r>
              <a:rPr kumimoji="1" lang="zh-CN" altLang="en-US" dirty="0"/>
              <a:t>届</a:t>
            </a:r>
            <a:r>
              <a:rPr kumimoji="1" lang="en-US" altLang="zh-CN" dirty="0"/>
              <a:t>ICS</a:t>
            </a:r>
            <a:r>
              <a:rPr kumimoji="1" lang="zh-CN" altLang="en-US" dirty="0"/>
              <a:t>向阳</a:t>
            </a:r>
          </a:p>
        </p:txBody>
      </p:sp>
    </p:spTree>
    <p:extLst>
      <p:ext uri="{BB962C8B-B14F-4D97-AF65-F5344CB8AC3E}">
        <p14:creationId xmlns:p14="http://schemas.microsoft.com/office/powerpoint/2010/main" val="26968126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9C7341-F25C-9E1F-5F3B-DE6A255AD718}"/>
              </a:ext>
            </a:extLst>
          </p:cNvPr>
          <p:cNvSpPr>
            <a:spLocks noGrp="1"/>
          </p:cNvSpPr>
          <p:nvPr>
            <p:ph type="title"/>
          </p:nvPr>
        </p:nvSpPr>
        <p:spPr/>
        <p:txBody>
          <a:bodyPr/>
          <a:lstStyle/>
          <a:p>
            <a:r>
              <a:rPr kumimoji="1" lang="zh-CN" altLang="en-US" dirty="0"/>
              <a:t>分层聚类</a:t>
            </a:r>
          </a:p>
        </p:txBody>
      </p:sp>
      <p:sp>
        <p:nvSpPr>
          <p:cNvPr id="3" name="内容占位符 2">
            <a:extLst>
              <a:ext uri="{FF2B5EF4-FFF2-40B4-BE49-F238E27FC236}">
                <a16:creationId xmlns:a16="http://schemas.microsoft.com/office/drawing/2014/main" id="{8F037F9F-D837-437A-2B90-9437A09000F5}"/>
              </a:ext>
            </a:extLst>
          </p:cNvPr>
          <p:cNvSpPr>
            <a:spLocks noGrp="1"/>
          </p:cNvSpPr>
          <p:nvPr>
            <p:ph idx="1"/>
          </p:nvPr>
        </p:nvSpPr>
        <p:spPr>
          <a:xfrm>
            <a:off x="1154954" y="2358403"/>
            <a:ext cx="8825659" cy="1261490"/>
          </a:xfrm>
        </p:spPr>
        <p:txBody>
          <a:bodyPr>
            <a:normAutofit/>
          </a:bodyPr>
          <a:lstStyle/>
          <a:p>
            <a:pPr marL="0" indent="0">
              <a:lnSpc>
                <a:spcPct val="125000"/>
              </a:lnSpc>
              <a:buNone/>
            </a:pPr>
            <a:r>
              <a:rPr lang="zh-CN" altLang="en-US" sz="2000" dirty="0"/>
              <a:t>分层聚类产生一个基于树的点层次结构，称为树状图。集群“</a:t>
            </a:r>
            <a:r>
              <a:rPr lang="en-GB" altLang="zh-CN" sz="2000" dirty="0"/>
              <a:t>k”</a:t>
            </a:r>
            <a:r>
              <a:rPr lang="zh-CN" altLang="en-US" sz="2000" dirty="0"/>
              <a:t>的数量通常由用户预先确定，集群是通过在指定深度切割树状图来分配的，从而产生“</a:t>
            </a:r>
            <a:r>
              <a:rPr lang="en-GB" altLang="zh-CN" sz="2000" dirty="0"/>
              <a:t>k”</a:t>
            </a:r>
            <a:r>
              <a:rPr lang="zh-CN" altLang="en-US" sz="2000" dirty="0"/>
              <a:t>组较小的树状图。</a:t>
            </a:r>
            <a:endParaRPr kumimoji="1" lang="zh-CN" altLang="en-US" sz="2000" dirty="0"/>
          </a:p>
        </p:txBody>
      </p:sp>
      <p:pic>
        <p:nvPicPr>
          <p:cNvPr id="5" name="图片 4" descr="图表, 直方图&#10;&#10;描述已自动生成">
            <a:extLst>
              <a:ext uri="{FF2B5EF4-FFF2-40B4-BE49-F238E27FC236}">
                <a16:creationId xmlns:a16="http://schemas.microsoft.com/office/drawing/2014/main" id="{4275CDEE-8FE5-8396-770C-761C6907AE98}"/>
              </a:ext>
            </a:extLst>
          </p:cNvPr>
          <p:cNvPicPr>
            <a:picLocks noChangeAspect="1"/>
          </p:cNvPicPr>
          <p:nvPr/>
        </p:nvPicPr>
        <p:blipFill>
          <a:blip r:embed="rId2"/>
          <a:stretch>
            <a:fillRect/>
          </a:stretch>
        </p:blipFill>
        <p:spPr>
          <a:xfrm>
            <a:off x="2211387" y="3619893"/>
            <a:ext cx="7026880" cy="3162096"/>
          </a:xfrm>
          <a:prstGeom prst="rect">
            <a:avLst/>
          </a:prstGeom>
        </p:spPr>
      </p:pic>
    </p:spTree>
    <p:extLst>
      <p:ext uri="{BB962C8B-B14F-4D97-AF65-F5344CB8AC3E}">
        <p14:creationId xmlns:p14="http://schemas.microsoft.com/office/powerpoint/2010/main" val="20984346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ED0D07-4DF4-3597-D1A3-1E32148BD895}"/>
              </a:ext>
            </a:extLst>
          </p:cNvPr>
          <p:cNvSpPr>
            <a:spLocks noGrp="1"/>
          </p:cNvSpPr>
          <p:nvPr>
            <p:ph type="title"/>
          </p:nvPr>
        </p:nvSpPr>
        <p:spPr/>
        <p:txBody>
          <a:bodyPr/>
          <a:lstStyle/>
          <a:p>
            <a:r>
              <a:rPr kumimoji="1" lang="zh-CN" altLang="en-US" dirty="0"/>
              <a:t>聚合聚类</a:t>
            </a:r>
            <a:r>
              <a:rPr kumimoji="1" lang="en-US" altLang="zh-CN" dirty="0"/>
              <a:t>(Agglomerative Clustering)</a:t>
            </a:r>
            <a:endParaRPr kumimoji="1" lang="zh-CN" altLang="en-US" dirty="0"/>
          </a:p>
        </p:txBody>
      </p:sp>
      <p:sp>
        <p:nvSpPr>
          <p:cNvPr id="3" name="内容占位符 2">
            <a:extLst>
              <a:ext uri="{FF2B5EF4-FFF2-40B4-BE49-F238E27FC236}">
                <a16:creationId xmlns:a16="http://schemas.microsoft.com/office/drawing/2014/main" id="{92021989-123A-32B0-0173-76B836211BE8}"/>
              </a:ext>
            </a:extLst>
          </p:cNvPr>
          <p:cNvSpPr>
            <a:spLocks noGrp="1"/>
          </p:cNvSpPr>
          <p:nvPr>
            <p:ph idx="1"/>
          </p:nvPr>
        </p:nvSpPr>
        <p:spPr>
          <a:xfrm>
            <a:off x="1090708" y="2597603"/>
            <a:ext cx="8825659" cy="527901"/>
          </a:xfrm>
        </p:spPr>
        <p:txBody>
          <a:bodyPr>
            <a:normAutofit/>
          </a:bodyPr>
          <a:lstStyle/>
          <a:p>
            <a:pPr marL="0" indent="0">
              <a:buNone/>
            </a:pPr>
            <a:r>
              <a:rPr kumimoji="1" lang="zh-CN" altLang="en-US" sz="2400" dirty="0"/>
              <a:t>聚合聚类是分层聚类自下而上的实现</a:t>
            </a:r>
          </a:p>
        </p:txBody>
      </p:sp>
      <p:pic>
        <p:nvPicPr>
          <p:cNvPr id="5" name="图片 4">
            <a:extLst>
              <a:ext uri="{FF2B5EF4-FFF2-40B4-BE49-F238E27FC236}">
                <a16:creationId xmlns:a16="http://schemas.microsoft.com/office/drawing/2014/main" id="{EF555FF7-E360-7448-E397-2086A7629B86}"/>
              </a:ext>
            </a:extLst>
          </p:cNvPr>
          <p:cNvPicPr>
            <a:picLocks noChangeAspect="1"/>
          </p:cNvPicPr>
          <p:nvPr/>
        </p:nvPicPr>
        <p:blipFill>
          <a:blip r:embed="rId2"/>
          <a:stretch>
            <a:fillRect/>
          </a:stretch>
        </p:blipFill>
        <p:spPr>
          <a:xfrm>
            <a:off x="1154954" y="3428999"/>
            <a:ext cx="6672343" cy="1369243"/>
          </a:xfrm>
          <a:prstGeom prst="rect">
            <a:avLst/>
          </a:prstGeom>
        </p:spPr>
      </p:pic>
      <p:sp>
        <p:nvSpPr>
          <p:cNvPr id="6" name="文本框 5">
            <a:extLst>
              <a:ext uri="{FF2B5EF4-FFF2-40B4-BE49-F238E27FC236}">
                <a16:creationId xmlns:a16="http://schemas.microsoft.com/office/drawing/2014/main" id="{4CDE0267-F114-AF60-3C63-536ABDBD5B41}"/>
              </a:ext>
            </a:extLst>
          </p:cNvPr>
          <p:cNvSpPr txBox="1"/>
          <p:nvPr/>
        </p:nvSpPr>
        <p:spPr>
          <a:xfrm>
            <a:off x="1090708" y="5422667"/>
            <a:ext cx="6955750" cy="461665"/>
          </a:xfrm>
          <a:prstGeom prst="rect">
            <a:avLst/>
          </a:prstGeom>
          <a:noFill/>
        </p:spPr>
        <p:txBody>
          <a:bodyPr wrap="none" rtlCol="0">
            <a:spAutoFit/>
          </a:bodyPr>
          <a:lstStyle/>
          <a:p>
            <a:r>
              <a:rPr kumimoji="1" lang="zh-CN" altLang="en-US" sz="2400" dirty="0"/>
              <a:t>每次合并最相似的点直到所有点合并到一个聚类中</a:t>
            </a:r>
          </a:p>
        </p:txBody>
      </p:sp>
      <p:pic>
        <p:nvPicPr>
          <p:cNvPr id="9" name="图片 8" descr="图示&#10;&#10;描述已自动生成">
            <a:extLst>
              <a:ext uri="{FF2B5EF4-FFF2-40B4-BE49-F238E27FC236}">
                <a16:creationId xmlns:a16="http://schemas.microsoft.com/office/drawing/2014/main" id="{A535EAD3-97CC-1905-0E18-EEA48BFD91A2}"/>
              </a:ext>
            </a:extLst>
          </p:cNvPr>
          <p:cNvPicPr>
            <a:picLocks noChangeAspect="1"/>
          </p:cNvPicPr>
          <p:nvPr/>
        </p:nvPicPr>
        <p:blipFill>
          <a:blip r:embed="rId3"/>
          <a:stretch>
            <a:fillRect/>
          </a:stretch>
        </p:blipFill>
        <p:spPr>
          <a:xfrm>
            <a:off x="8046458" y="2565167"/>
            <a:ext cx="2857500" cy="2857500"/>
          </a:xfrm>
          <a:prstGeom prst="rect">
            <a:avLst/>
          </a:prstGeom>
        </p:spPr>
      </p:pic>
    </p:spTree>
    <p:extLst>
      <p:ext uri="{BB962C8B-B14F-4D97-AF65-F5344CB8AC3E}">
        <p14:creationId xmlns:p14="http://schemas.microsoft.com/office/powerpoint/2010/main" val="37293731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327962-CD3B-D7AD-D5A1-0061DF52934B}"/>
              </a:ext>
            </a:extLst>
          </p:cNvPr>
          <p:cNvSpPr>
            <a:spLocks noGrp="1"/>
          </p:cNvSpPr>
          <p:nvPr>
            <p:ph type="title"/>
          </p:nvPr>
        </p:nvSpPr>
        <p:spPr/>
        <p:txBody>
          <a:bodyPr/>
          <a:lstStyle/>
          <a:p>
            <a:r>
              <a:rPr kumimoji="1" lang="zh-CN" altLang="en-US" dirty="0"/>
              <a:t>分裂聚类</a:t>
            </a:r>
            <a:r>
              <a:rPr kumimoji="1" lang="en-US" altLang="zh-CN" dirty="0"/>
              <a:t>(Divisive Clustering)</a:t>
            </a:r>
            <a:endParaRPr kumimoji="1" lang="zh-CN" altLang="en-US" dirty="0"/>
          </a:p>
        </p:txBody>
      </p:sp>
      <p:sp>
        <p:nvSpPr>
          <p:cNvPr id="4" name="内容占位符 2">
            <a:extLst>
              <a:ext uri="{FF2B5EF4-FFF2-40B4-BE49-F238E27FC236}">
                <a16:creationId xmlns:a16="http://schemas.microsoft.com/office/drawing/2014/main" id="{88E08799-8F6E-73A8-397A-AAE682E5C4D6}"/>
              </a:ext>
            </a:extLst>
          </p:cNvPr>
          <p:cNvSpPr>
            <a:spLocks noGrp="1"/>
          </p:cNvSpPr>
          <p:nvPr>
            <p:ph idx="1"/>
          </p:nvPr>
        </p:nvSpPr>
        <p:spPr>
          <a:xfrm>
            <a:off x="1154954" y="2603500"/>
            <a:ext cx="8825659" cy="516772"/>
          </a:xfrm>
        </p:spPr>
        <p:txBody>
          <a:bodyPr>
            <a:normAutofit/>
          </a:bodyPr>
          <a:lstStyle/>
          <a:p>
            <a:pPr marL="0" indent="0">
              <a:buNone/>
            </a:pPr>
            <a:r>
              <a:rPr kumimoji="1" lang="zh-CN" altLang="en-US" sz="2400" dirty="0"/>
              <a:t>分裂聚类是分层聚类自上而下的实现</a:t>
            </a:r>
          </a:p>
        </p:txBody>
      </p:sp>
      <p:pic>
        <p:nvPicPr>
          <p:cNvPr id="6" name="图片 5" descr="图片包含 游戏机, 画, 杯子&#10;&#10;描述已自动生成">
            <a:extLst>
              <a:ext uri="{FF2B5EF4-FFF2-40B4-BE49-F238E27FC236}">
                <a16:creationId xmlns:a16="http://schemas.microsoft.com/office/drawing/2014/main" id="{446387F4-F708-2738-B9DE-216FD8BA0E3F}"/>
              </a:ext>
            </a:extLst>
          </p:cNvPr>
          <p:cNvPicPr>
            <a:picLocks noChangeAspect="1"/>
          </p:cNvPicPr>
          <p:nvPr/>
        </p:nvPicPr>
        <p:blipFill>
          <a:blip r:embed="rId2"/>
          <a:stretch>
            <a:fillRect/>
          </a:stretch>
        </p:blipFill>
        <p:spPr>
          <a:xfrm>
            <a:off x="1154954" y="3579357"/>
            <a:ext cx="6942671" cy="1334259"/>
          </a:xfrm>
          <a:prstGeom prst="rect">
            <a:avLst/>
          </a:prstGeom>
        </p:spPr>
      </p:pic>
      <p:sp>
        <p:nvSpPr>
          <p:cNvPr id="7" name="内容占位符 2">
            <a:extLst>
              <a:ext uri="{FF2B5EF4-FFF2-40B4-BE49-F238E27FC236}">
                <a16:creationId xmlns:a16="http://schemas.microsoft.com/office/drawing/2014/main" id="{1DE7278A-D9E9-BD81-2541-5D961B19AACE}"/>
              </a:ext>
            </a:extLst>
          </p:cNvPr>
          <p:cNvSpPr txBox="1">
            <a:spLocks/>
          </p:cNvSpPr>
          <p:nvPr/>
        </p:nvSpPr>
        <p:spPr>
          <a:xfrm>
            <a:off x="1154954" y="5211778"/>
            <a:ext cx="8825659" cy="51677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kumimoji="1" lang="zh-CN" altLang="en-US" sz="2400" dirty="0"/>
              <a:t>每次拆分最不相似的集群，直到只剩单个数据点</a:t>
            </a:r>
          </a:p>
        </p:txBody>
      </p:sp>
      <p:pic>
        <p:nvPicPr>
          <p:cNvPr id="5" name="图片 4" descr="图示&#10;&#10;描述已自动生成">
            <a:extLst>
              <a:ext uri="{FF2B5EF4-FFF2-40B4-BE49-F238E27FC236}">
                <a16:creationId xmlns:a16="http://schemas.microsoft.com/office/drawing/2014/main" id="{6BA06DCA-0860-7270-2ABB-79834992CD38}"/>
              </a:ext>
            </a:extLst>
          </p:cNvPr>
          <p:cNvPicPr>
            <a:picLocks noChangeAspect="1"/>
          </p:cNvPicPr>
          <p:nvPr/>
        </p:nvPicPr>
        <p:blipFill>
          <a:blip r:embed="rId3"/>
          <a:stretch>
            <a:fillRect/>
          </a:stretch>
        </p:blipFill>
        <p:spPr>
          <a:xfrm>
            <a:off x="8400264" y="2614390"/>
            <a:ext cx="2857500" cy="2857500"/>
          </a:xfrm>
          <a:prstGeom prst="rect">
            <a:avLst/>
          </a:prstGeom>
        </p:spPr>
      </p:pic>
    </p:spTree>
    <p:extLst>
      <p:ext uri="{BB962C8B-B14F-4D97-AF65-F5344CB8AC3E}">
        <p14:creationId xmlns:p14="http://schemas.microsoft.com/office/powerpoint/2010/main" val="5593816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CCC011-900D-9C17-296D-622114463938}"/>
              </a:ext>
            </a:extLst>
          </p:cNvPr>
          <p:cNvSpPr>
            <a:spLocks noGrp="1"/>
          </p:cNvSpPr>
          <p:nvPr>
            <p:ph type="title"/>
          </p:nvPr>
        </p:nvSpPr>
        <p:spPr/>
        <p:txBody>
          <a:bodyPr/>
          <a:lstStyle/>
          <a:p>
            <a:r>
              <a:rPr kumimoji="1" lang="zh-CN" altLang="en-US" dirty="0"/>
              <a:t>分层聚类</a:t>
            </a:r>
            <a:r>
              <a:rPr kumimoji="1" lang="en-US" altLang="zh-CN" dirty="0"/>
              <a:t>(cont.)</a:t>
            </a:r>
            <a:endParaRPr kumimoji="1" lang="zh-CN" altLang="en-US" dirty="0"/>
          </a:p>
        </p:txBody>
      </p:sp>
      <p:sp>
        <p:nvSpPr>
          <p:cNvPr id="3" name="内容占位符 2">
            <a:extLst>
              <a:ext uri="{FF2B5EF4-FFF2-40B4-BE49-F238E27FC236}">
                <a16:creationId xmlns:a16="http://schemas.microsoft.com/office/drawing/2014/main" id="{88FCD3BB-9629-7CE8-D96C-4EB6C17BEE9A}"/>
              </a:ext>
            </a:extLst>
          </p:cNvPr>
          <p:cNvSpPr>
            <a:spLocks noGrp="1"/>
          </p:cNvSpPr>
          <p:nvPr>
            <p:ph idx="1"/>
          </p:nvPr>
        </p:nvSpPr>
        <p:spPr/>
        <p:txBody>
          <a:bodyPr>
            <a:normAutofit/>
          </a:bodyPr>
          <a:lstStyle/>
          <a:p>
            <a:pPr marL="0" indent="0">
              <a:lnSpc>
                <a:spcPct val="125000"/>
              </a:lnSpc>
              <a:buNone/>
            </a:pPr>
            <a:r>
              <a:rPr lang="zh-CN" altLang="en-US" sz="2400" dirty="0"/>
              <a:t>与其他聚类算法不同，分层聚类是一个</a:t>
            </a:r>
            <a:r>
              <a:rPr lang="zh-CN" altLang="en-US" sz="2400" b="1" dirty="0"/>
              <a:t>确定性过程</a:t>
            </a:r>
            <a:r>
              <a:rPr lang="zh-CN" altLang="en-US" sz="2400" dirty="0"/>
              <a:t>，这意味着当在同一组数据上多次运行算法时，结果不会改变。分层聚类方法通常揭示数据对象之间关系的细节，并提供可解释的树状图。另一方面，它们在计算上对算法的复杂性很高，对噪音和异常值比较敏感。</a:t>
            </a:r>
            <a:endParaRPr kumimoji="1" lang="zh-CN" altLang="en-US" sz="2400" dirty="0"/>
          </a:p>
        </p:txBody>
      </p:sp>
    </p:spTree>
    <p:extLst>
      <p:ext uri="{BB962C8B-B14F-4D97-AF65-F5344CB8AC3E}">
        <p14:creationId xmlns:p14="http://schemas.microsoft.com/office/powerpoint/2010/main" val="1227974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39B31CA-5BA1-B353-46A5-30FD27B64499}"/>
              </a:ext>
            </a:extLst>
          </p:cNvPr>
          <p:cNvSpPr>
            <a:spLocks noGrp="1"/>
          </p:cNvSpPr>
          <p:nvPr>
            <p:ph type="title"/>
          </p:nvPr>
        </p:nvSpPr>
        <p:spPr/>
        <p:txBody>
          <a:bodyPr/>
          <a:lstStyle/>
          <a:p>
            <a:r>
              <a:rPr kumimoji="1" lang="zh-CN" altLang="en-US" dirty="0"/>
              <a:t>基于密度的聚类</a:t>
            </a:r>
          </a:p>
        </p:txBody>
      </p:sp>
      <p:pic>
        <p:nvPicPr>
          <p:cNvPr id="5" name="内容占位符 4">
            <a:extLst>
              <a:ext uri="{FF2B5EF4-FFF2-40B4-BE49-F238E27FC236}">
                <a16:creationId xmlns:a16="http://schemas.microsoft.com/office/drawing/2014/main" id="{12BA96FA-EBFD-E00A-0B9A-8E0A408DD9C8}"/>
              </a:ext>
            </a:extLst>
          </p:cNvPr>
          <p:cNvPicPr>
            <a:picLocks noGrp="1" noChangeAspect="1"/>
          </p:cNvPicPr>
          <p:nvPr>
            <p:ph idx="1"/>
          </p:nvPr>
        </p:nvPicPr>
        <p:blipFill rotWithShape="1">
          <a:blip r:embed="rId2"/>
          <a:srcRect b="16905"/>
          <a:stretch/>
        </p:blipFill>
        <p:spPr>
          <a:xfrm>
            <a:off x="593165" y="3833659"/>
            <a:ext cx="5502835" cy="2872147"/>
          </a:xfrm>
        </p:spPr>
      </p:pic>
      <p:sp>
        <p:nvSpPr>
          <p:cNvPr id="6" name="文本框 5">
            <a:extLst>
              <a:ext uri="{FF2B5EF4-FFF2-40B4-BE49-F238E27FC236}">
                <a16:creationId xmlns:a16="http://schemas.microsoft.com/office/drawing/2014/main" id="{0DEF2F81-BBC0-9E9C-C918-36230CD7BC6D}"/>
              </a:ext>
            </a:extLst>
          </p:cNvPr>
          <p:cNvSpPr txBox="1"/>
          <p:nvPr/>
        </p:nvSpPr>
        <p:spPr>
          <a:xfrm>
            <a:off x="1154954" y="2209818"/>
            <a:ext cx="9521072" cy="1623842"/>
          </a:xfrm>
          <a:prstGeom prst="rect">
            <a:avLst/>
          </a:prstGeom>
          <a:noFill/>
        </p:spPr>
        <p:txBody>
          <a:bodyPr wrap="square" rtlCol="0">
            <a:spAutoFit/>
          </a:bodyPr>
          <a:lstStyle/>
          <a:p>
            <a:pPr>
              <a:lnSpc>
                <a:spcPct val="125000"/>
              </a:lnSpc>
            </a:pPr>
            <a:r>
              <a:rPr lang="zh-CN" altLang="en-US" sz="2000" dirty="0"/>
              <a:t>集群分配是根据区域中数据点的密度确定的，并在数据点密度高、由低密度区域隔开的地方进行分配。</a:t>
            </a:r>
          </a:p>
          <a:p>
            <a:pPr>
              <a:lnSpc>
                <a:spcPct val="125000"/>
              </a:lnSpc>
            </a:pPr>
            <a:r>
              <a:rPr lang="zh-CN" altLang="en-US" sz="2000" dirty="0"/>
              <a:t>与其他集群类别不同，这种方法不需要用户指定集群的数量。相反，有一个基于距离的参数，它充当可调的阈值，并确定点必须有多接近才能被视为集群成员</a:t>
            </a:r>
            <a:r>
              <a:rPr lang="zh-CN" altLang="en-US" sz="2200" dirty="0"/>
              <a:t>。</a:t>
            </a:r>
          </a:p>
        </p:txBody>
      </p:sp>
      <p:sp>
        <p:nvSpPr>
          <p:cNvPr id="8" name="文本框 7">
            <a:extLst>
              <a:ext uri="{FF2B5EF4-FFF2-40B4-BE49-F238E27FC236}">
                <a16:creationId xmlns:a16="http://schemas.microsoft.com/office/drawing/2014/main" id="{B62342B0-28B6-AD6C-71BD-209F10D52FC6}"/>
              </a:ext>
            </a:extLst>
          </p:cNvPr>
          <p:cNvSpPr txBox="1"/>
          <p:nvPr/>
        </p:nvSpPr>
        <p:spPr>
          <a:xfrm>
            <a:off x="5618375" y="4030451"/>
            <a:ext cx="5986021" cy="2478564"/>
          </a:xfrm>
          <a:prstGeom prst="rect">
            <a:avLst/>
          </a:prstGeom>
          <a:noFill/>
        </p:spPr>
        <p:txBody>
          <a:bodyPr wrap="square" rtlCol="0">
            <a:spAutoFit/>
          </a:bodyPr>
          <a:lstStyle/>
          <a:p>
            <a:pPr marL="342900" indent="-342900">
              <a:lnSpc>
                <a:spcPct val="125000"/>
              </a:lnSpc>
              <a:buFont typeface="+mj-lt"/>
              <a:buAutoNum type="arabicPeriod"/>
            </a:pPr>
            <a:r>
              <a:rPr lang="zh-CN" altLang="en-US" dirty="0"/>
              <a:t>首先从任一点开始，利用邻域距离</a:t>
            </a:r>
            <a:r>
              <a:rPr lang="en-GB" altLang="zh-CN" dirty="0"/>
              <a:t>epsilon</a:t>
            </a:r>
            <a:r>
              <a:rPr lang="zh-CN" altLang="en-US" dirty="0"/>
              <a:t>来获取周围点</a:t>
            </a:r>
            <a:endParaRPr lang="en-US" altLang="zh-CN" dirty="0"/>
          </a:p>
          <a:p>
            <a:pPr marL="342900" indent="-342900">
              <a:lnSpc>
                <a:spcPct val="125000"/>
              </a:lnSpc>
              <a:buFont typeface="+mj-lt"/>
              <a:buAutoNum type="arabicPeriod"/>
            </a:pPr>
            <a:r>
              <a:rPr lang="zh-CN" altLang="en-US" dirty="0"/>
              <a:t>如果邻域内点的数量满足阈值则此点成为核心点并以此开始新一类的聚类；如果不是则标记为噪声</a:t>
            </a:r>
            <a:endParaRPr lang="en-US" altLang="zh-CN" dirty="0"/>
          </a:p>
          <a:p>
            <a:pPr marL="342900" indent="-342900">
              <a:lnSpc>
                <a:spcPct val="125000"/>
              </a:lnSpc>
              <a:buFont typeface="+mj-lt"/>
              <a:buAutoNum type="arabicPeriod"/>
            </a:pPr>
            <a:r>
              <a:rPr lang="zh-CN" altLang="en-US" dirty="0"/>
              <a:t>其邻域内的所有点也属于同一类，将所有的邻域内点以</a:t>
            </a:r>
            <a:r>
              <a:rPr lang="en-GB" altLang="zh-CN" dirty="0"/>
              <a:t>epsilon</a:t>
            </a:r>
            <a:r>
              <a:rPr lang="zh-CN" altLang="en-US" dirty="0"/>
              <a:t>为半径进行步骤二的计算</a:t>
            </a:r>
            <a:endParaRPr lang="en-US" altLang="zh-CN" dirty="0"/>
          </a:p>
          <a:p>
            <a:pPr marL="342900" indent="-342900">
              <a:lnSpc>
                <a:spcPct val="125000"/>
              </a:lnSpc>
              <a:buFont typeface="+mj-lt"/>
              <a:buAutoNum type="arabicPeriod"/>
            </a:pPr>
            <a:r>
              <a:rPr lang="zh-CN" altLang="en-US" dirty="0"/>
              <a:t>重复步骤二、三直到变量完所有核心点的邻域点</a:t>
            </a:r>
            <a:endParaRPr kumimoji="1" lang="zh-CN" altLang="en-US" dirty="0"/>
          </a:p>
        </p:txBody>
      </p:sp>
    </p:spTree>
    <p:extLst>
      <p:ext uri="{BB962C8B-B14F-4D97-AF65-F5344CB8AC3E}">
        <p14:creationId xmlns:p14="http://schemas.microsoft.com/office/powerpoint/2010/main" val="22255605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C1F962-6D6D-D4AA-7997-12A993E971EE}"/>
              </a:ext>
            </a:extLst>
          </p:cNvPr>
          <p:cNvSpPr>
            <a:spLocks noGrp="1"/>
          </p:cNvSpPr>
          <p:nvPr>
            <p:ph type="title"/>
          </p:nvPr>
        </p:nvSpPr>
        <p:spPr/>
        <p:txBody>
          <a:bodyPr/>
          <a:lstStyle/>
          <a:p>
            <a:r>
              <a:rPr kumimoji="1" lang="zh-CN" altLang="en-US" dirty="0"/>
              <a:t>基于密度的聚类</a:t>
            </a:r>
            <a:r>
              <a:rPr kumimoji="1" lang="en-US" altLang="zh-CN" dirty="0"/>
              <a:t>(cont.)</a:t>
            </a:r>
            <a:endParaRPr kumimoji="1" lang="zh-CN" altLang="en-US" dirty="0"/>
          </a:p>
        </p:txBody>
      </p:sp>
      <p:sp>
        <p:nvSpPr>
          <p:cNvPr id="3" name="内容占位符 2">
            <a:extLst>
              <a:ext uri="{FF2B5EF4-FFF2-40B4-BE49-F238E27FC236}">
                <a16:creationId xmlns:a16="http://schemas.microsoft.com/office/drawing/2014/main" id="{AE930979-3DC3-CF7D-4598-7538A9C70756}"/>
              </a:ext>
            </a:extLst>
          </p:cNvPr>
          <p:cNvSpPr>
            <a:spLocks noGrp="1"/>
          </p:cNvSpPr>
          <p:nvPr>
            <p:ph idx="1"/>
          </p:nvPr>
        </p:nvSpPr>
        <p:spPr/>
        <p:txBody>
          <a:bodyPr>
            <a:normAutofit/>
          </a:bodyPr>
          <a:lstStyle/>
          <a:p>
            <a:pPr marL="0" indent="0">
              <a:lnSpc>
                <a:spcPct val="150000"/>
              </a:lnSpc>
              <a:buNone/>
            </a:pPr>
            <a:r>
              <a:rPr lang="zh-CN" altLang="en-US" sz="2400" dirty="0">
                <a:solidFill>
                  <a:schemeClr val="tx1"/>
                </a:solidFill>
              </a:rPr>
              <a:t>基于密度的聚类方法擅长识别非球形的聚类，并且它们可以减小异常值和噪音对结果的影响。然而，它们不太适合在高维空间中聚类（因为这些空间中数据点的密度非常低），并且它们无法产生密度不同的聚类。</a:t>
            </a:r>
            <a:endParaRPr kumimoji="1" lang="zh-CN" altLang="en-US" sz="2400" dirty="0">
              <a:solidFill>
                <a:schemeClr val="tx1"/>
              </a:solidFill>
            </a:endParaRPr>
          </a:p>
        </p:txBody>
      </p:sp>
    </p:spTree>
    <p:extLst>
      <p:ext uri="{BB962C8B-B14F-4D97-AF65-F5344CB8AC3E}">
        <p14:creationId xmlns:p14="http://schemas.microsoft.com/office/powerpoint/2010/main" val="3555397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4CC88E-9AAD-0B9C-402C-7F1BD9A00BB5}"/>
              </a:ext>
            </a:extLst>
          </p:cNvPr>
          <p:cNvSpPr>
            <a:spLocks noGrp="1"/>
          </p:cNvSpPr>
          <p:nvPr>
            <p:ph type="title"/>
          </p:nvPr>
        </p:nvSpPr>
        <p:spPr/>
        <p:txBody>
          <a:bodyPr/>
          <a:lstStyle/>
          <a:p>
            <a:r>
              <a:rPr kumimoji="1" lang="en-US" altLang="zh-CN" dirty="0"/>
              <a:t>K-means</a:t>
            </a:r>
            <a:endParaRPr kumimoji="1" lang="zh-CN" altLang="en-US" dirty="0"/>
          </a:p>
        </p:txBody>
      </p:sp>
      <p:sp>
        <p:nvSpPr>
          <p:cNvPr id="3" name="内容占位符 2">
            <a:extLst>
              <a:ext uri="{FF2B5EF4-FFF2-40B4-BE49-F238E27FC236}">
                <a16:creationId xmlns:a16="http://schemas.microsoft.com/office/drawing/2014/main" id="{026FCFB5-345F-6E62-1D60-A2D65D219DB4}"/>
              </a:ext>
            </a:extLst>
          </p:cNvPr>
          <p:cNvSpPr>
            <a:spLocks noGrp="1"/>
          </p:cNvSpPr>
          <p:nvPr>
            <p:ph idx="1"/>
          </p:nvPr>
        </p:nvSpPr>
        <p:spPr>
          <a:xfrm>
            <a:off x="1122830" y="3018279"/>
            <a:ext cx="8825659" cy="2204170"/>
          </a:xfrm>
        </p:spPr>
        <p:txBody>
          <a:bodyPr>
            <a:normAutofit/>
          </a:bodyPr>
          <a:lstStyle/>
          <a:p>
            <a:pPr marL="0" indent="0">
              <a:lnSpc>
                <a:spcPct val="160000"/>
              </a:lnSpc>
              <a:buNone/>
            </a:pPr>
            <a:r>
              <a:rPr lang="en-GB" altLang="zh-CN" sz="2400" dirty="0"/>
              <a:t>k-means </a:t>
            </a:r>
            <a:r>
              <a:rPr lang="zh-CN" altLang="en-US" sz="2400" dirty="0"/>
              <a:t>算法是一种基于分区的聚类算法，它以 </a:t>
            </a:r>
            <a:r>
              <a:rPr lang="en-GB" altLang="zh-CN" sz="2400" dirty="0"/>
              <a:t>k </a:t>
            </a:r>
            <a:r>
              <a:rPr lang="zh-CN" altLang="en-US" sz="2400" dirty="0"/>
              <a:t>为参数，把 </a:t>
            </a:r>
            <a:r>
              <a:rPr lang="en-GB" altLang="zh-CN" sz="2400" dirty="0"/>
              <a:t>n </a:t>
            </a:r>
            <a:r>
              <a:rPr lang="zh-CN" altLang="en-US" sz="2400" dirty="0"/>
              <a:t>个数据对象分成 </a:t>
            </a:r>
            <a:r>
              <a:rPr lang="en-GB" altLang="zh-CN" sz="2400" dirty="0"/>
              <a:t>k </a:t>
            </a:r>
            <a:r>
              <a:rPr lang="zh-CN" altLang="en-US" sz="2400" dirty="0"/>
              <a:t>个簇，使簇内具有较高的相似度，而簇间的相似度较低。是目前认可度最高的聚类算法</a:t>
            </a:r>
            <a:endParaRPr kumimoji="1" lang="zh-CN" altLang="en-US" sz="2400" dirty="0"/>
          </a:p>
        </p:txBody>
      </p:sp>
    </p:spTree>
    <p:extLst>
      <p:ext uri="{BB962C8B-B14F-4D97-AF65-F5344CB8AC3E}">
        <p14:creationId xmlns:p14="http://schemas.microsoft.com/office/powerpoint/2010/main" val="2717624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4"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16" name="Freeform: Shape 15">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8"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标题 1">
            <a:extLst>
              <a:ext uri="{FF2B5EF4-FFF2-40B4-BE49-F238E27FC236}">
                <a16:creationId xmlns:a16="http://schemas.microsoft.com/office/drawing/2014/main" id="{217B108F-838A-0947-D30F-2B47270C3544}"/>
              </a:ext>
            </a:extLst>
          </p:cNvPr>
          <p:cNvSpPr>
            <a:spLocks noGrp="1"/>
          </p:cNvSpPr>
          <p:nvPr>
            <p:ph type="title"/>
          </p:nvPr>
        </p:nvSpPr>
        <p:spPr>
          <a:xfrm>
            <a:off x="639098" y="629265"/>
            <a:ext cx="5132438" cy="1622322"/>
          </a:xfrm>
        </p:spPr>
        <p:txBody>
          <a:bodyPr>
            <a:normAutofit/>
          </a:bodyPr>
          <a:lstStyle/>
          <a:p>
            <a:r>
              <a:rPr kumimoji="1" lang="en-US" altLang="zh-CN">
                <a:solidFill>
                  <a:srgbClr val="EBEBEB"/>
                </a:solidFill>
              </a:rPr>
              <a:t>K-means(cont.)</a:t>
            </a:r>
            <a:endParaRPr kumimoji="1" lang="zh-CN" altLang="en-US">
              <a:solidFill>
                <a:srgbClr val="EBEBEB"/>
              </a:solidFill>
            </a:endParaRPr>
          </a:p>
        </p:txBody>
      </p:sp>
      <p:pic>
        <p:nvPicPr>
          <p:cNvPr id="5" name="内容占位符 4" descr="图表, 散点图&#10;&#10;描述已自动生成">
            <a:extLst>
              <a:ext uri="{FF2B5EF4-FFF2-40B4-BE49-F238E27FC236}">
                <a16:creationId xmlns:a16="http://schemas.microsoft.com/office/drawing/2014/main" id="{3A895538-6E7D-CC07-0388-6A70AE335F6D}"/>
              </a:ext>
            </a:extLst>
          </p:cNvPr>
          <p:cNvPicPr>
            <a:picLocks noChangeAspect="1"/>
          </p:cNvPicPr>
          <p:nvPr/>
        </p:nvPicPr>
        <p:blipFill>
          <a:blip r:embed="rId2"/>
          <a:stretch>
            <a:fillRect/>
          </a:stretch>
        </p:blipFill>
        <p:spPr>
          <a:xfrm>
            <a:off x="6435883" y="1556950"/>
            <a:ext cx="5760152" cy="3744098"/>
          </a:xfrm>
          <a:prstGeom prst="rect">
            <a:avLst/>
          </a:prstGeom>
        </p:spPr>
      </p:pic>
      <p:sp>
        <p:nvSpPr>
          <p:cNvPr id="20" name="Rectangle 19">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04D46DEC-FAE2-D338-BC29-0D7418A990E9}"/>
              </a:ext>
            </a:extLst>
          </p:cNvPr>
          <p:cNvSpPr>
            <a:spLocks noGrp="1"/>
          </p:cNvSpPr>
          <p:nvPr>
            <p:ph idx="1"/>
          </p:nvPr>
        </p:nvSpPr>
        <p:spPr>
          <a:xfrm>
            <a:off x="631027" y="1890834"/>
            <a:ext cx="5132439" cy="1408547"/>
          </a:xfrm>
        </p:spPr>
        <p:txBody>
          <a:bodyPr anchor="ctr">
            <a:normAutofit/>
          </a:bodyPr>
          <a:lstStyle/>
          <a:p>
            <a:pPr marL="0" indent="0">
              <a:lnSpc>
                <a:spcPct val="125000"/>
              </a:lnSpc>
              <a:buNone/>
            </a:pPr>
            <a:r>
              <a:rPr lang="en-GB" altLang="zh-CN" sz="2000" dirty="0"/>
              <a:t>K-</a:t>
            </a:r>
            <a:r>
              <a:rPr lang="zh-CN" altLang="en-US" sz="2000" dirty="0"/>
              <a:t>均值存储用于定义集群的</a:t>
            </a:r>
            <a:r>
              <a:rPr lang="en-US" altLang="zh-CN" sz="2000" dirty="0"/>
              <a:t>$</a:t>
            </a:r>
            <a:r>
              <a:rPr lang="en-GB" altLang="zh-CN" sz="2000" dirty="0"/>
              <a:t>k$</a:t>
            </a:r>
            <a:r>
              <a:rPr lang="zh-CN" altLang="en-US" sz="2000" dirty="0"/>
              <a:t>质心。如果一个点比任何其他质心更接近该集群的质心，则该点被视为在该集群中。</a:t>
            </a:r>
            <a:endParaRPr lang="en-US" sz="2000" dirty="0">
              <a:solidFill>
                <a:srgbClr val="FFFFFF"/>
              </a:solidFill>
            </a:endParaRPr>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484259DB-6D1B-4960-2453-C27F8B1C5CE9}"/>
                  </a:ext>
                </a:extLst>
              </p:cNvPr>
              <p:cNvSpPr txBox="1"/>
              <p:nvPr/>
            </p:nvSpPr>
            <p:spPr>
              <a:xfrm>
                <a:off x="898908" y="3299381"/>
                <a:ext cx="4864558" cy="2478564"/>
              </a:xfrm>
              <a:prstGeom prst="rect">
                <a:avLst/>
              </a:prstGeom>
              <a:noFill/>
            </p:spPr>
            <p:txBody>
              <a:bodyPr wrap="square" rtlCol="0">
                <a:spAutoFit/>
              </a:bodyPr>
              <a:lstStyle/>
              <a:p>
                <a:pPr marL="342900" indent="-342900">
                  <a:lnSpc>
                    <a:spcPct val="125000"/>
                  </a:lnSpc>
                  <a:buFont typeface="+mj-lt"/>
                  <a:buAutoNum type="alphaLcPeriod"/>
                </a:pPr>
                <a:r>
                  <a:rPr kumimoji="1" lang="zh-CN" altLang="en-US" dirty="0"/>
                  <a:t>原始数据集</a:t>
                </a:r>
                <a:r>
                  <a:rPr kumimoji="1" lang="en-US" altLang="zh-CN" dirty="0"/>
                  <a:t>(</a:t>
                </a:r>
                <a14:m>
                  <m:oMath xmlns:m="http://schemas.openxmlformats.org/officeDocument/2006/math">
                    <m:r>
                      <a:rPr kumimoji="1" lang="en-US" altLang="zh-CN" b="0" i="1" smtClean="0">
                        <a:latin typeface="Cambria Math" panose="02040503050406030204" pitchFamily="18" charset="0"/>
                      </a:rPr>
                      <m:t>𝑘</m:t>
                    </m:r>
                    <m:r>
                      <a:rPr kumimoji="1" lang="en-US" altLang="zh-CN" b="0" i="1" smtClean="0">
                        <a:latin typeface="Cambria Math" panose="02040503050406030204" pitchFamily="18" charset="0"/>
                      </a:rPr>
                      <m:t>=2</m:t>
                    </m:r>
                  </m:oMath>
                </a14:m>
                <a:r>
                  <a:rPr kumimoji="1" lang="en-US" altLang="zh-CN" dirty="0"/>
                  <a:t>)</a:t>
                </a:r>
              </a:p>
              <a:p>
                <a:pPr marL="342900" indent="-342900">
                  <a:lnSpc>
                    <a:spcPct val="125000"/>
                  </a:lnSpc>
                  <a:buFont typeface="+mj-lt"/>
                  <a:buAutoNum type="alphaLcPeriod"/>
                </a:pPr>
                <a:r>
                  <a:rPr kumimoji="1" lang="zh-CN" altLang="en-US" dirty="0"/>
                  <a:t>随机选取</a:t>
                </a:r>
                <a14:m>
                  <m:oMath xmlns:m="http://schemas.openxmlformats.org/officeDocument/2006/math">
                    <m:r>
                      <a:rPr kumimoji="1" lang="en-US" altLang="zh-CN" b="0" i="1" smtClean="0">
                        <a:latin typeface="Cambria Math" panose="02040503050406030204" pitchFamily="18" charset="0"/>
                      </a:rPr>
                      <m:t>𝑘</m:t>
                    </m:r>
                  </m:oMath>
                </a14:m>
                <a:r>
                  <a:rPr kumimoji="1" lang="zh-CN" altLang="en-US" dirty="0"/>
                  <a:t>个质心</a:t>
                </a:r>
                <a:endParaRPr kumimoji="1" lang="en-US" altLang="zh-CN" dirty="0"/>
              </a:p>
              <a:p>
                <a:pPr marL="342900" indent="-342900">
                  <a:lnSpc>
                    <a:spcPct val="125000"/>
                  </a:lnSpc>
                  <a:buFont typeface="+mj-lt"/>
                  <a:buAutoNum type="alphaLcPeriod"/>
                </a:pPr>
                <a:r>
                  <a:rPr kumimoji="1" lang="zh-CN" altLang="en-US" dirty="0"/>
                  <a:t>遍历每一个数据点，并将它们分配给与其最近的质心的集群</a:t>
                </a:r>
                <a:endParaRPr kumimoji="1" lang="en-US" altLang="zh-CN" dirty="0"/>
              </a:p>
              <a:p>
                <a:pPr marL="342900" indent="-342900">
                  <a:lnSpc>
                    <a:spcPct val="125000"/>
                  </a:lnSpc>
                  <a:buFont typeface="+mj-lt"/>
                  <a:buAutoNum type="alphaLcPeriod"/>
                </a:pPr>
                <a:r>
                  <a:rPr kumimoji="1" lang="zh-CN" altLang="en-US" dirty="0"/>
                  <a:t>在每个集群内重新寻找它们的质心</a:t>
                </a:r>
                <a:endParaRPr kumimoji="1" lang="en-US" altLang="zh-CN" dirty="0"/>
              </a:p>
              <a:p>
                <a:pPr>
                  <a:lnSpc>
                    <a:spcPct val="125000"/>
                  </a:lnSpc>
                </a:pPr>
                <a:r>
                  <a:rPr kumimoji="1" lang="en-US" altLang="zh-CN" dirty="0"/>
                  <a:t>e-f.</a:t>
                </a:r>
                <a:r>
                  <a:rPr kumimoji="1" lang="zh-CN" altLang="en-US" dirty="0"/>
                  <a:t> 重复步骤</a:t>
                </a:r>
                <a:r>
                  <a:rPr kumimoji="1" lang="en-US" altLang="zh-CN" dirty="0"/>
                  <a:t>c-d</a:t>
                </a:r>
                <a:r>
                  <a:rPr kumimoji="1" lang="zh-CN" altLang="en-US" dirty="0"/>
                  <a:t>，直到</a:t>
                </a:r>
                <a:r>
                  <a:rPr lang="zh-CN" altLang="en-US" dirty="0"/>
                  <a:t>质心的位置变化小于</a:t>
                </a:r>
                <a:r>
                  <a:rPr lang="en-US" altLang="zh-CN" dirty="0"/>
                  <a:t>	</a:t>
                </a:r>
                <a:r>
                  <a:rPr lang="zh-CN" altLang="en-US" dirty="0"/>
                  <a:t>指定的阈值</a:t>
                </a:r>
                <a:r>
                  <a:rPr kumimoji="1" lang="zh-CN" altLang="en-US" dirty="0"/>
                  <a:t>或达到</a:t>
                </a:r>
                <a:r>
                  <a:rPr lang="zh-CN" altLang="en-US" dirty="0"/>
                  <a:t>最大迭代次数</a:t>
                </a:r>
                <a:endParaRPr kumimoji="1" lang="en-US" altLang="zh-CN" dirty="0"/>
              </a:p>
            </p:txBody>
          </p:sp>
        </mc:Choice>
        <mc:Fallback xmlns="">
          <p:sp>
            <p:nvSpPr>
              <p:cNvPr id="6" name="文本框 5">
                <a:extLst>
                  <a:ext uri="{FF2B5EF4-FFF2-40B4-BE49-F238E27FC236}">
                    <a16:creationId xmlns:a16="http://schemas.microsoft.com/office/drawing/2014/main" id="{484259DB-6D1B-4960-2453-C27F8B1C5CE9}"/>
                  </a:ext>
                </a:extLst>
              </p:cNvPr>
              <p:cNvSpPr txBox="1">
                <a:spLocks noRot="1" noChangeAspect="1" noMove="1" noResize="1" noEditPoints="1" noAdjustHandles="1" noChangeArrowheads="1" noChangeShapeType="1" noTextEdit="1"/>
              </p:cNvSpPr>
              <p:nvPr/>
            </p:nvSpPr>
            <p:spPr>
              <a:xfrm>
                <a:off x="898908" y="3299381"/>
                <a:ext cx="4864558" cy="2478564"/>
              </a:xfrm>
              <a:prstGeom prst="rect">
                <a:avLst/>
              </a:prstGeom>
              <a:blipFill>
                <a:blip r:embed="rId3"/>
                <a:stretch>
                  <a:fillRect l="-1042" t="-508" b="-203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06847277"/>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49E7D2-42DD-22DF-24D2-B1F0C35B6178}"/>
              </a:ext>
            </a:extLst>
          </p:cNvPr>
          <p:cNvSpPr>
            <a:spLocks noGrp="1"/>
          </p:cNvSpPr>
          <p:nvPr>
            <p:ph type="title"/>
          </p:nvPr>
        </p:nvSpPr>
        <p:spPr/>
        <p:txBody>
          <a:bodyPr/>
          <a:lstStyle/>
          <a:p>
            <a:r>
              <a:rPr kumimoji="1" lang="en-US" altLang="zh-CN" dirty="0"/>
              <a:t>K-means: </a:t>
            </a:r>
            <a:r>
              <a:rPr kumimoji="1" lang="zh-CN" altLang="en-US" dirty="0"/>
              <a:t>算法</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A6407E10-66B9-49BB-73EF-10BBCB105E76}"/>
                  </a:ext>
                </a:extLst>
              </p:cNvPr>
              <p:cNvSpPr>
                <a:spLocks noGrp="1"/>
              </p:cNvSpPr>
              <p:nvPr>
                <p:ph idx="1"/>
              </p:nvPr>
            </p:nvSpPr>
            <p:spPr>
              <a:xfrm>
                <a:off x="1154954" y="2603500"/>
                <a:ext cx="8825659" cy="2588260"/>
              </a:xfrm>
            </p:spPr>
            <p:txBody>
              <a:bodyPr>
                <a:normAutofit/>
              </a:bodyPr>
              <a:lstStyle/>
              <a:p>
                <a:pPr>
                  <a:buFont typeface="+mj-lt"/>
                  <a:buAutoNum type="arabicPeriod"/>
                </a:pPr>
                <a:r>
                  <a:rPr lang="zh-CN" altLang="en-US" sz="2000" dirty="0"/>
                  <a:t>随机初始化</a:t>
                </a:r>
                <a:r>
                  <a:rPr lang="en-GB" altLang="zh-CN" sz="2000" dirty="0"/>
                  <a:t>k </a:t>
                </a:r>
                <a:r>
                  <a:rPr lang="zh-CN" altLang="en-US" sz="2000" dirty="0"/>
                  <a:t>个样本作为初始聚类质心</a:t>
                </a:r>
                <a:r>
                  <a:rPr lang="en-US" altLang="zh-CN" sz="2000" dirty="0"/>
                  <a:t> </a:t>
                </a:r>
                <a14:m>
                  <m:oMath xmlns:m="http://schemas.openxmlformats.org/officeDocument/2006/math">
                    <m:sSub>
                      <m:sSubPr>
                        <m:ctrlPr>
                          <a:rPr lang="en-US" altLang="zh-CN" sz="2000" i="1" smtClean="0">
                            <a:latin typeface="Cambria Math" panose="02040503050406030204" pitchFamily="18" charset="0"/>
                          </a:rPr>
                        </m:ctrlPr>
                      </m:sSubPr>
                      <m:e>
                        <m:r>
                          <a:rPr lang="en-US" altLang="zh-CN" sz="2000" i="1" smtClean="0">
                            <a:latin typeface="Cambria Math" panose="02040503050406030204" pitchFamily="18" charset="0"/>
                            <a:ea typeface="Cambria Math" panose="02040503050406030204" pitchFamily="18" charset="0"/>
                          </a:rPr>
                          <m:t>𝜇</m:t>
                        </m:r>
                      </m:e>
                      <m:sub>
                        <m:r>
                          <a:rPr lang="en-US" altLang="zh-CN" sz="2000" b="0" i="1" smtClean="0">
                            <a:latin typeface="Cambria Math" panose="02040503050406030204" pitchFamily="18" charset="0"/>
                          </a:rPr>
                          <m:t>1</m:t>
                        </m:r>
                      </m:sub>
                    </m:sSub>
                    <m:r>
                      <a:rPr lang="en-US" altLang="zh-CN" sz="2000" b="0" i="1" smtClean="0">
                        <a:latin typeface="Cambria Math" panose="02040503050406030204" pitchFamily="18" charset="0"/>
                      </a:rPr>
                      <m:t>, </m:t>
                    </m:r>
                    <m:sSub>
                      <m:sSubPr>
                        <m:ctrlPr>
                          <a:rPr lang="en-US" altLang="zh-CN" sz="2000" b="0" i="1" smtClean="0">
                            <a:latin typeface="Cambria Math" panose="02040503050406030204" pitchFamily="18" charset="0"/>
                          </a:rPr>
                        </m:ctrlPr>
                      </m:sSubPr>
                      <m:e>
                        <m:r>
                          <a:rPr lang="en-US" altLang="zh-CN" sz="2000" i="1">
                            <a:latin typeface="Cambria Math" panose="02040503050406030204" pitchFamily="18" charset="0"/>
                            <a:ea typeface="Cambria Math" panose="02040503050406030204" pitchFamily="18" charset="0"/>
                          </a:rPr>
                          <m:t>𝜇</m:t>
                        </m:r>
                      </m:e>
                      <m:sub>
                        <m:r>
                          <a:rPr lang="en-US" altLang="zh-CN" sz="2000" b="0" i="1" smtClean="0">
                            <a:latin typeface="Cambria Math" panose="02040503050406030204" pitchFamily="18" charset="0"/>
                          </a:rPr>
                          <m:t>2</m:t>
                        </m:r>
                      </m:sub>
                    </m:sSub>
                    <m:r>
                      <a:rPr lang="en-US" altLang="zh-CN" sz="2000" b="0" i="1" smtClean="0">
                        <a:latin typeface="Cambria Math" panose="02040503050406030204" pitchFamily="18" charset="0"/>
                      </a:rPr>
                      <m:t>, </m:t>
                    </m:r>
                    <m:sSub>
                      <m:sSubPr>
                        <m:ctrlPr>
                          <a:rPr lang="en-US" altLang="zh-CN" sz="2000" b="0" i="1" smtClean="0">
                            <a:latin typeface="Cambria Math" panose="02040503050406030204" pitchFamily="18" charset="0"/>
                          </a:rPr>
                        </m:ctrlPr>
                      </m:sSubPr>
                      <m:e>
                        <m:r>
                          <a:rPr lang="en-US" altLang="zh-CN" sz="2000" i="1">
                            <a:latin typeface="Cambria Math" panose="02040503050406030204" pitchFamily="18" charset="0"/>
                            <a:ea typeface="Cambria Math" panose="02040503050406030204" pitchFamily="18" charset="0"/>
                          </a:rPr>
                          <m:t>𝜇</m:t>
                        </m:r>
                      </m:e>
                      <m:sub>
                        <m:r>
                          <a:rPr lang="en-US" altLang="zh-CN" sz="2000" b="0" i="1" smtClean="0">
                            <a:latin typeface="Cambria Math" panose="02040503050406030204" pitchFamily="18" charset="0"/>
                          </a:rPr>
                          <m:t>3</m:t>
                        </m:r>
                      </m:sub>
                    </m:sSub>
                    <m:r>
                      <a:rPr lang="en-US" altLang="zh-CN" sz="2000" b="0" i="1" smtClean="0">
                        <a:latin typeface="Cambria Math" panose="02040503050406030204" pitchFamily="18" charset="0"/>
                      </a:rPr>
                      <m:t>…</m:t>
                    </m:r>
                    <m:sSub>
                      <m:sSubPr>
                        <m:ctrlPr>
                          <a:rPr lang="en-US" altLang="zh-CN" sz="2000" b="0" i="1" smtClean="0">
                            <a:latin typeface="Cambria Math" panose="02040503050406030204" pitchFamily="18" charset="0"/>
                          </a:rPr>
                        </m:ctrlPr>
                      </m:sSubPr>
                      <m:e>
                        <m:r>
                          <a:rPr lang="en-US" altLang="zh-CN" sz="2000" i="1">
                            <a:latin typeface="Cambria Math" panose="02040503050406030204" pitchFamily="18" charset="0"/>
                            <a:ea typeface="Cambria Math" panose="02040503050406030204" pitchFamily="18" charset="0"/>
                          </a:rPr>
                          <m:t>𝜇</m:t>
                        </m:r>
                      </m:e>
                      <m:sub>
                        <m:r>
                          <a:rPr lang="en-US" altLang="zh-CN" sz="2000" b="0" i="1" smtClean="0">
                            <a:latin typeface="Cambria Math" panose="02040503050406030204" pitchFamily="18" charset="0"/>
                          </a:rPr>
                          <m:t>𝑘</m:t>
                        </m:r>
                      </m:sub>
                    </m:sSub>
                    <m:r>
                      <a:rPr lang="zh-CN" altLang="en-US" sz="2000" i="1">
                        <a:latin typeface="Cambria Math" panose="02040503050406030204" pitchFamily="18" charset="0"/>
                      </a:rPr>
                      <m:t>∈</m:t>
                    </m:r>
                    <m:sSup>
                      <m:sSupPr>
                        <m:ctrlPr>
                          <a:rPr lang="en-US" altLang="zh-CN" sz="2000" i="1" smtClean="0">
                            <a:latin typeface="Cambria Math" panose="02040503050406030204" pitchFamily="18" charset="0"/>
                          </a:rPr>
                        </m:ctrlPr>
                      </m:sSupPr>
                      <m:e>
                        <m:r>
                          <a:rPr lang="en-US" altLang="zh-CN" sz="2000" i="1" smtClean="0">
                            <a:latin typeface="Cambria Math" panose="02040503050406030204" pitchFamily="18" charset="0"/>
                            <a:ea typeface="Cambria Math" panose="02040503050406030204" pitchFamily="18" charset="0"/>
                          </a:rPr>
                          <m:t>ℝ</m:t>
                        </m:r>
                      </m:e>
                      <m:sup>
                        <m:r>
                          <m:rPr>
                            <m:sty m:val="p"/>
                          </m:rPr>
                          <a:rPr lang="en-US" altLang="zh-CN" sz="2000" i="1">
                            <a:latin typeface="Cambria Math" panose="02040503050406030204" pitchFamily="18" charset="0"/>
                          </a:rPr>
                          <m:t>n</m:t>
                        </m:r>
                      </m:sup>
                    </m:sSup>
                  </m:oMath>
                </a14:m>
                <a:endParaRPr kumimoji="1" lang="en-US" altLang="zh-CN" sz="2000" dirty="0"/>
              </a:p>
              <a:p>
                <a:pPr>
                  <a:buFont typeface="+mj-lt"/>
                  <a:buAutoNum type="arabicPeriod"/>
                </a:pPr>
                <a:r>
                  <a:rPr kumimoji="1" lang="zh-CN" altLang="en-US" sz="2000" dirty="0"/>
                  <a:t>重复直到收敛</a:t>
                </a:r>
                <a:r>
                  <a:rPr kumimoji="1" lang="en-US" altLang="zh-CN" sz="2000" dirty="0"/>
                  <a:t>{</a:t>
                </a:r>
              </a:p>
              <a:p>
                <a:pPr marL="0" indent="0">
                  <a:buNone/>
                </a:pPr>
                <a:r>
                  <a:rPr kumimoji="1" lang="en-US" altLang="zh-CN" sz="2000" dirty="0"/>
                  <a:t>		</a:t>
                </a:r>
                <a14:m>
                  <m:oMath xmlns:m="http://schemas.openxmlformats.org/officeDocument/2006/math">
                    <m:r>
                      <a:rPr kumimoji="1" lang="en-US" altLang="zh-CN" sz="2000" b="0" i="1" smtClean="0">
                        <a:latin typeface="Cambria Math" panose="02040503050406030204" pitchFamily="18" charset="0"/>
                      </a:rPr>
                      <m:t>𝐹𝑜𝑟</m:t>
                    </m:r>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𝑒𝑎𝑐h</m:t>
                    </m:r>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𝑖</m:t>
                    </m:r>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𝑠𝑒𝑡</m:t>
                    </m:r>
                    <m:r>
                      <a:rPr kumimoji="1" lang="en-US" altLang="zh-CN" sz="2000" b="0" i="1" smtClean="0">
                        <a:latin typeface="Cambria Math" panose="02040503050406030204" pitchFamily="18" charset="0"/>
                      </a:rPr>
                      <m:t> </m:t>
                    </m:r>
                    <m:sSup>
                      <m:sSupPr>
                        <m:ctrlPr>
                          <a:rPr kumimoji="1" lang="en-US" altLang="zh-CN" sz="2000" b="0" i="1" smtClean="0">
                            <a:latin typeface="Cambria Math" panose="02040503050406030204" pitchFamily="18" charset="0"/>
                          </a:rPr>
                        </m:ctrlPr>
                      </m:sSupPr>
                      <m:e>
                        <m:r>
                          <a:rPr kumimoji="1" lang="en-US" altLang="zh-CN" sz="2000" b="0" i="1" smtClean="0">
                            <a:latin typeface="Cambria Math" panose="02040503050406030204" pitchFamily="18" charset="0"/>
                          </a:rPr>
                          <m:t>𝑐</m:t>
                        </m:r>
                      </m:e>
                      <m:sup>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𝑖</m:t>
                        </m:r>
                        <m:r>
                          <a:rPr kumimoji="1" lang="en-US" altLang="zh-CN" sz="2000" b="0" i="1" smtClean="0">
                            <a:latin typeface="Cambria Math" panose="02040503050406030204" pitchFamily="18" charset="0"/>
                          </a:rPr>
                          <m:t>)</m:t>
                        </m:r>
                      </m:sup>
                    </m:sSup>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𝑎𝑟𝑔</m:t>
                    </m:r>
                    <m:func>
                      <m:funcPr>
                        <m:ctrlPr>
                          <a:rPr kumimoji="1" lang="en-US" altLang="zh-CN" sz="2000" b="0" i="1" smtClean="0">
                            <a:latin typeface="Cambria Math" panose="02040503050406030204" pitchFamily="18" charset="0"/>
                          </a:rPr>
                        </m:ctrlPr>
                      </m:funcPr>
                      <m:fName>
                        <m:limLow>
                          <m:limLowPr>
                            <m:ctrlPr>
                              <a:rPr kumimoji="1" lang="en-US" altLang="zh-CN" sz="2000" b="0" i="1" smtClean="0">
                                <a:latin typeface="Cambria Math" panose="02040503050406030204" pitchFamily="18" charset="0"/>
                              </a:rPr>
                            </m:ctrlPr>
                          </m:limLowPr>
                          <m:e>
                            <m:r>
                              <m:rPr>
                                <m:sty m:val="p"/>
                              </m:rPr>
                              <a:rPr kumimoji="1" lang="en-US" altLang="zh-CN" sz="2000" b="0" i="0" smtClean="0">
                                <a:latin typeface="Cambria Math" panose="02040503050406030204" pitchFamily="18" charset="0"/>
                              </a:rPr>
                              <m:t>min</m:t>
                            </m:r>
                          </m:e>
                          <m:lim>
                            <m:r>
                              <a:rPr kumimoji="1" lang="en-US" altLang="zh-CN" sz="2000" b="0" i="1" smtClean="0">
                                <a:latin typeface="Cambria Math" panose="02040503050406030204" pitchFamily="18" charset="0"/>
                              </a:rPr>
                              <m:t>𝑗</m:t>
                            </m:r>
                          </m:lim>
                        </m:limLow>
                      </m:fName>
                      <m:e>
                        <m:sSup>
                          <m:sSupPr>
                            <m:ctrlPr>
                              <a:rPr kumimoji="1" lang="en-US" altLang="zh-CN" sz="2000" b="0" i="1" smtClean="0">
                                <a:latin typeface="Cambria Math" panose="02040503050406030204" pitchFamily="18" charset="0"/>
                              </a:rPr>
                            </m:ctrlPr>
                          </m:sSupPr>
                          <m:e>
                            <m:r>
                              <a:rPr kumimoji="1" lang="en-US" altLang="zh-CN" sz="2000" i="1">
                                <a:latin typeface="Cambria Math" panose="02040503050406030204" pitchFamily="18" charset="0"/>
                              </a:rPr>
                              <m:t>||</m:t>
                            </m:r>
                            <m:sSup>
                              <m:sSupPr>
                                <m:ctrlPr>
                                  <a:rPr kumimoji="1" lang="en-US" altLang="zh-CN" sz="2000" i="1">
                                    <a:latin typeface="Cambria Math" panose="02040503050406030204" pitchFamily="18" charset="0"/>
                                  </a:rPr>
                                </m:ctrlPr>
                              </m:sSupPr>
                              <m:e>
                                <m:r>
                                  <a:rPr kumimoji="1" lang="en-US" altLang="zh-CN" sz="2000" i="1">
                                    <a:latin typeface="Cambria Math" panose="02040503050406030204" pitchFamily="18" charset="0"/>
                                  </a:rPr>
                                  <m:t>𝑥</m:t>
                                </m:r>
                              </m:e>
                              <m:sup>
                                <m:d>
                                  <m:dPr>
                                    <m:ctrlPr>
                                      <a:rPr kumimoji="1" lang="en-US" altLang="zh-CN" sz="2000" i="1">
                                        <a:latin typeface="Cambria Math" panose="02040503050406030204" pitchFamily="18" charset="0"/>
                                      </a:rPr>
                                    </m:ctrlPr>
                                  </m:dPr>
                                  <m:e>
                                    <m:r>
                                      <a:rPr kumimoji="1" lang="en-US" altLang="zh-CN" sz="2000" i="1">
                                        <a:latin typeface="Cambria Math" panose="02040503050406030204" pitchFamily="18" charset="0"/>
                                      </a:rPr>
                                      <m:t>𝑖</m:t>
                                    </m:r>
                                  </m:e>
                                </m:d>
                              </m:sup>
                            </m:sSup>
                            <m:r>
                              <a:rPr kumimoji="1" lang="en-US" altLang="zh-CN" sz="2000" i="1">
                                <a:latin typeface="Cambria Math" panose="02040503050406030204" pitchFamily="18" charset="0"/>
                              </a:rPr>
                              <m:t>−</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𝑗</m:t>
                                </m:r>
                              </m:sub>
                            </m:sSub>
                            <m:r>
                              <a:rPr kumimoji="1" lang="en-US" altLang="zh-CN" sz="2000" i="1">
                                <a:latin typeface="Cambria Math" panose="02040503050406030204" pitchFamily="18" charset="0"/>
                              </a:rPr>
                              <m:t>||</m:t>
                            </m:r>
                          </m:e>
                          <m:sup>
                            <m:r>
                              <a:rPr kumimoji="1" lang="en-US" altLang="zh-CN" sz="2000" b="0" i="1" smtClean="0">
                                <a:latin typeface="Cambria Math" panose="02040503050406030204" pitchFamily="18" charset="0"/>
                              </a:rPr>
                              <m:t>2</m:t>
                            </m:r>
                          </m:sup>
                        </m:sSup>
                      </m:e>
                    </m:func>
                  </m:oMath>
                </a14:m>
                <a:endParaRPr kumimoji="1" lang="en-US" altLang="zh-CN" sz="2000" dirty="0"/>
              </a:p>
              <a:p>
                <a:pPr marL="0" indent="0">
                  <a:buNone/>
                </a:pPr>
                <a:r>
                  <a:rPr kumimoji="1" lang="en-US" altLang="zh-CN" sz="2000" dirty="0"/>
                  <a:t>		</a:t>
                </a:r>
                <a14:m>
                  <m:oMath xmlns:m="http://schemas.openxmlformats.org/officeDocument/2006/math">
                    <m:r>
                      <a:rPr kumimoji="1" lang="en-US" altLang="zh-CN" sz="2000" b="0" i="1" smtClean="0">
                        <a:latin typeface="Cambria Math" panose="02040503050406030204" pitchFamily="18" charset="0"/>
                      </a:rPr>
                      <m:t>𝐹𝑜𝑟</m:t>
                    </m:r>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𝑒𝑎𝑐h</m:t>
                    </m:r>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𝑗</m:t>
                    </m:r>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𝑠𝑒𝑡</m:t>
                    </m:r>
                    <m:r>
                      <a:rPr kumimoji="1" lang="en-US" altLang="zh-CN" sz="2000" b="0" i="1" smtClean="0">
                        <a:latin typeface="Cambria Math" panose="02040503050406030204" pitchFamily="18" charset="0"/>
                      </a:rPr>
                      <m:t> </m:t>
                    </m:r>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𝜇</m:t>
                        </m:r>
                      </m:e>
                      <m:sub>
                        <m:r>
                          <a:rPr kumimoji="1" lang="en-US" altLang="zh-CN" sz="2000" b="0" i="1" smtClean="0">
                            <a:latin typeface="Cambria Math" panose="02040503050406030204" pitchFamily="18" charset="0"/>
                          </a:rPr>
                          <m:t>𝑗</m:t>
                        </m:r>
                      </m:sub>
                    </m:sSub>
                    <m:r>
                      <a:rPr kumimoji="1" lang="en-US" altLang="zh-CN" sz="2000" b="0" i="1" smtClean="0">
                        <a:latin typeface="Cambria Math" panose="02040503050406030204" pitchFamily="18" charset="0"/>
                      </a:rPr>
                      <m:t>=</m:t>
                    </m:r>
                    <m:f>
                      <m:fPr>
                        <m:ctrlPr>
                          <a:rPr kumimoji="1" lang="en-US" altLang="zh-CN" sz="2000" b="0" i="1" smtClean="0">
                            <a:latin typeface="Cambria Math" panose="02040503050406030204" pitchFamily="18" charset="0"/>
                          </a:rPr>
                        </m:ctrlPr>
                      </m:fPr>
                      <m:num>
                        <m:nary>
                          <m:naryPr>
                            <m:chr m:val="∑"/>
                            <m:limLoc m:val="subSup"/>
                            <m:ctrlPr>
                              <a:rPr kumimoji="1" lang="en-US" altLang="zh-CN" sz="2000" b="0" i="1" smtClean="0">
                                <a:latin typeface="Cambria Math" panose="02040503050406030204" pitchFamily="18" charset="0"/>
                              </a:rPr>
                            </m:ctrlPr>
                          </m:naryPr>
                          <m:sub>
                            <m:r>
                              <m:rPr>
                                <m:brk m:alnAt="25"/>
                              </m:rPr>
                              <a:rPr kumimoji="1" lang="en-US" altLang="zh-CN" sz="2000" b="0" i="1" smtClean="0">
                                <a:latin typeface="Cambria Math" panose="02040503050406030204" pitchFamily="18" charset="0"/>
                              </a:rPr>
                              <m:t>𝑖</m:t>
                            </m:r>
                            <m:r>
                              <a:rPr kumimoji="1" lang="en-US" altLang="zh-CN" sz="2000" b="0" i="1" smtClean="0">
                                <a:latin typeface="Cambria Math" panose="02040503050406030204" pitchFamily="18" charset="0"/>
                              </a:rPr>
                              <m:t>=1</m:t>
                            </m:r>
                          </m:sub>
                          <m:sup>
                            <m:r>
                              <a:rPr kumimoji="1" lang="en-US" altLang="zh-CN" sz="2000" b="0" i="1" smtClean="0">
                                <a:latin typeface="Cambria Math" panose="02040503050406030204" pitchFamily="18" charset="0"/>
                              </a:rPr>
                              <m:t>𝑚</m:t>
                            </m:r>
                          </m:sup>
                          <m:e>
                            <m:r>
                              <a:rPr kumimoji="1" lang="en-US" altLang="zh-CN" sz="2000" b="0" i="1" smtClean="0">
                                <a:latin typeface="Cambria Math" panose="02040503050406030204" pitchFamily="18" charset="0"/>
                              </a:rPr>
                              <m:t>1{</m:t>
                            </m:r>
                            <m:sSup>
                              <m:sSupPr>
                                <m:ctrlPr>
                                  <a:rPr kumimoji="1" lang="en-US" altLang="zh-CN" sz="2000" b="0" i="1" smtClean="0">
                                    <a:latin typeface="Cambria Math" panose="02040503050406030204" pitchFamily="18" charset="0"/>
                                  </a:rPr>
                                </m:ctrlPr>
                              </m:sSupPr>
                              <m:e>
                                <m:r>
                                  <a:rPr kumimoji="1" lang="en-US" altLang="zh-CN" sz="2000" b="0" i="1" smtClean="0">
                                    <a:latin typeface="Cambria Math" panose="02040503050406030204" pitchFamily="18" charset="0"/>
                                  </a:rPr>
                                  <m:t>𝑐</m:t>
                                </m:r>
                              </m:e>
                              <m:sup>
                                <m:r>
                                  <a:rPr kumimoji="1" lang="en-US" altLang="zh-CN" sz="2000" b="0" i="1" smtClean="0">
                                    <a:latin typeface="Cambria Math" panose="02040503050406030204" pitchFamily="18" charset="0"/>
                                  </a:rPr>
                                  <m:t>𝑖</m:t>
                                </m:r>
                              </m:sup>
                            </m:sSup>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𝑗</m:t>
                            </m:r>
                            <m:r>
                              <a:rPr kumimoji="1" lang="en-US" altLang="zh-CN" sz="2000" b="0" i="1" smtClean="0">
                                <a:latin typeface="Cambria Math" panose="02040503050406030204" pitchFamily="18" charset="0"/>
                              </a:rPr>
                              <m:t>}</m:t>
                            </m:r>
                            <m:sSup>
                              <m:sSupPr>
                                <m:ctrlPr>
                                  <a:rPr kumimoji="1" lang="en-US" altLang="zh-CN" sz="2000" b="0" i="1" smtClean="0">
                                    <a:latin typeface="Cambria Math" panose="02040503050406030204" pitchFamily="18" charset="0"/>
                                  </a:rPr>
                                </m:ctrlPr>
                              </m:sSupPr>
                              <m:e>
                                <m:r>
                                  <a:rPr kumimoji="1" lang="en-US" altLang="zh-CN" sz="2000" b="0" i="1" smtClean="0">
                                    <a:latin typeface="Cambria Math" panose="02040503050406030204" pitchFamily="18" charset="0"/>
                                  </a:rPr>
                                  <m:t>𝑥</m:t>
                                </m:r>
                              </m:e>
                              <m:sup>
                                <m:r>
                                  <a:rPr kumimoji="1" lang="en-US" altLang="zh-CN" sz="2000" b="0" i="1" smtClean="0">
                                    <a:latin typeface="Cambria Math" panose="02040503050406030204" pitchFamily="18" charset="0"/>
                                  </a:rPr>
                                  <m:t>𝑖</m:t>
                                </m:r>
                              </m:sup>
                            </m:sSup>
                          </m:e>
                        </m:nary>
                      </m:num>
                      <m:den>
                        <m:nary>
                          <m:naryPr>
                            <m:chr m:val="∑"/>
                            <m:limLoc m:val="subSup"/>
                            <m:ctrlPr>
                              <a:rPr kumimoji="1" lang="en-US" altLang="zh-CN" sz="2000" i="1">
                                <a:latin typeface="Cambria Math" panose="02040503050406030204" pitchFamily="18" charset="0"/>
                              </a:rPr>
                            </m:ctrlPr>
                          </m:naryPr>
                          <m:sub>
                            <m:r>
                              <m:rPr>
                                <m:brk m:alnAt="25"/>
                              </m:rPr>
                              <a:rPr kumimoji="1" lang="en-US" altLang="zh-CN" sz="2000" i="1">
                                <a:latin typeface="Cambria Math" panose="02040503050406030204" pitchFamily="18" charset="0"/>
                              </a:rPr>
                              <m:t>𝑖</m:t>
                            </m:r>
                            <m:r>
                              <a:rPr kumimoji="1" lang="en-US" altLang="zh-CN" sz="2000" i="1">
                                <a:latin typeface="Cambria Math" panose="02040503050406030204" pitchFamily="18" charset="0"/>
                              </a:rPr>
                              <m:t>=1</m:t>
                            </m:r>
                          </m:sub>
                          <m:sup>
                            <m:r>
                              <a:rPr kumimoji="1" lang="en-US" altLang="zh-CN" sz="2000" i="1">
                                <a:latin typeface="Cambria Math" panose="02040503050406030204" pitchFamily="18" charset="0"/>
                              </a:rPr>
                              <m:t>𝑚</m:t>
                            </m:r>
                          </m:sup>
                          <m:e>
                            <m:r>
                              <a:rPr kumimoji="1" lang="en-US" altLang="zh-CN" sz="2000" i="1">
                                <a:latin typeface="Cambria Math" panose="02040503050406030204" pitchFamily="18" charset="0"/>
                              </a:rPr>
                              <m:t>1{</m:t>
                            </m:r>
                            <m:sSup>
                              <m:sSupPr>
                                <m:ctrlPr>
                                  <a:rPr kumimoji="1" lang="en-US" altLang="zh-CN" sz="2000" i="1">
                                    <a:latin typeface="Cambria Math" panose="02040503050406030204" pitchFamily="18" charset="0"/>
                                  </a:rPr>
                                </m:ctrlPr>
                              </m:sSupPr>
                              <m:e>
                                <m:r>
                                  <a:rPr kumimoji="1" lang="en-US" altLang="zh-CN" sz="2000" i="1">
                                    <a:latin typeface="Cambria Math" panose="02040503050406030204" pitchFamily="18" charset="0"/>
                                  </a:rPr>
                                  <m:t>𝑐</m:t>
                                </m:r>
                              </m:e>
                              <m:sup>
                                <m:r>
                                  <a:rPr kumimoji="1" lang="en-US" altLang="zh-CN" sz="2000" i="1">
                                    <a:latin typeface="Cambria Math" panose="02040503050406030204" pitchFamily="18" charset="0"/>
                                  </a:rPr>
                                  <m:t>𝑖</m:t>
                                </m:r>
                              </m:sup>
                            </m:sSup>
                            <m:r>
                              <a:rPr kumimoji="1" lang="en-US" altLang="zh-CN" sz="2000" i="1">
                                <a:latin typeface="Cambria Math" panose="02040503050406030204" pitchFamily="18" charset="0"/>
                              </a:rPr>
                              <m:t>=</m:t>
                            </m:r>
                            <m:r>
                              <a:rPr kumimoji="1" lang="en-US" altLang="zh-CN" sz="2000" i="1">
                                <a:latin typeface="Cambria Math" panose="02040503050406030204" pitchFamily="18" charset="0"/>
                              </a:rPr>
                              <m:t>𝑗</m:t>
                            </m:r>
                            <m:r>
                              <a:rPr kumimoji="1" lang="en-US" altLang="zh-CN" sz="2000" i="1">
                                <a:latin typeface="Cambria Math" panose="02040503050406030204" pitchFamily="18" charset="0"/>
                              </a:rPr>
                              <m:t>} </m:t>
                            </m:r>
                          </m:e>
                        </m:nary>
                      </m:den>
                    </m:f>
                  </m:oMath>
                </a14:m>
                <a:endParaRPr kumimoji="1" lang="en-US" altLang="zh-CN" sz="2000" dirty="0"/>
              </a:p>
              <a:p>
                <a:pPr marL="0" indent="0">
                  <a:buNone/>
                </a:pPr>
                <a:r>
                  <a:rPr kumimoji="1" lang="en-US" altLang="zh-CN" sz="2000" dirty="0"/>
                  <a:t>      }</a:t>
                </a:r>
                <a:endParaRPr kumimoji="1" lang="zh-CN" altLang="en-US" sz="2000" dirty="0"/>
              </a:p>
            </p:txBody>
          </p:sp>
        </mc:Choice>
        <mc:Fallback xmlns="">
          <p:sp>
            <p:nvSpPr>
              <p:cNvPr id="3" name="内容占位符 2">
                <a:extLst>
                  <a:ext uri="{FF2B5EF4-FFF2-40B4-BE49-F238E27FC236}">
                    <a16:creationId xmlns:a16="http://schemas.microsoft.com/office/drawing/2014/main" id="{A6407E10-66B9-49BB-73EF-10BBCB105E76}"/>
                  </a:ext>
                </a:extLst>
              </p:cNvPr>
              <p:cNvSpPr>
                <a:spLocks noGrp="1" noRot="1" noChangeAspect="1" noMove="1" noResize="1" noEditPoints="1" noAdjustHandles="1" noChangeArrowheads="1" noChangeShapeType="1" noTextEdit="1"/>
              </p:cNvSpPr>
              <p:nvPr>
                <p:ph idx="1"/>
              </p:nvPr>
            </p:nvSpPr>
            <p:spPr>
              <a:xfrm>
                <a:off x="1154954" y="2603500"/>
                <a:ext cx="8825659" cy="2588260"/>
              </a:xfrm>
              <a:blipFill>
                <a:blip r:embed="rId2"/>
                <a:stretch>
                  <a:fillRect l="-287" t="-146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Rectangle 1">
                <a:extLst>
                  <a:ext uri="{FF2B5EF4-FFF2-40B4-BE49-F238E27FC236}">
                    <a16:creationId xmlns:a16="http://schemas.microsoft.com/office/drawing/2014/main" id="{51443348-A56B-456C-0A37-5394483153D0}"/>
                  </a:ext>
                </a:extLst>
              </p:cNvPr>
              <p:cNvSpPr>
                <a:spLocks noChangeArrowheads="1"/>
              </p:cNvSpPr>
              <p:nvPr/>
            </p:nvSpPr>
            <p:spPr bwMode="auto">
              <a:xfrm>
                <a:off x="1154954" y="5182280"/>
                <a:ext cx="9523206" cy="1204882"/>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25000"/>
                  </a:lnSpc>
                  <a:spcBef>
                    <a:spcPct val="0"/>
                  </a:spcBef>
                  <a:spcAft>
                    <a:spcPct val="0"/>
                  </a:spcAft>
                  <a:buClrTx/>
                  <a:buSzTx/>
                  <a:buFontTx/>
                  <a:buNone/>
                  <a:tabLst/>
                </a:pPr>
                <a:r>
                  <a:rPr kumimoji="1" lang="zh-CN" altLang="zh-CN" sz="2000" dirty="0">
                    <a:solidFill>
                      <a:schemeClr val="tx1">
                        <a:lumMod val="75000"/>
                        <a:lumOff val="25000"/>
                      </a:schemeClr>
                    </a:solidFill>
                    <a:latin typeface="+mn-lt"/>
                  </a:rPr>
                  <a:t>时间复杂度</a:t>
                </a:r>
                <a:r>
                  <a:rPr kumimoji="1" lang="zh-CN" altLang="en-US" sz="2000" dirty="0">
                    <a:solidFill>
                      <a:schemeClr val="tx1">
                        <a:lumMod val="75000"/>
                        <a:lumOff val="25000"/>
                      </a:schemeClr>
                    </a:solidFill>
                    <a:latin typeface="+mn-lt"/>
                  </a:rPr>
                  <a:t>：</a:t>
                </a:r>
                <a14:m>
                  <m:oMath xmlns:m="http://schemas.openxmlformats.org/officeDocument/2006/math">
                    <m:r>
                      <m:rPr>
                        <m:sty m:val="p"/>
                      </m:rPr>
                      <a:rPr kumimoji="1" lang="en-US" altLang="zh-CN" sz="2000" i="1" dirty="0">
                        <a:solidFill>
                          <a:schemeClr val="tx1">
                            <a:lumMod val="75000"/>
                            <a:lumOff val="25000"/>
                          </a:schemeClr>
                        </a:solidFill>
                        <a:latin typeface="Cambria Math" panose="02040503050406030204" pitchFamily="18" charset="0"/>
                      </a:rPr>
                      <m:t>O</m:t>
                    </m:r>
                    <m:r>
                      <a:rPr kumimoji="1" lang="en-US" altLang="zh-CN" sz="2000" b="0" i="1" dirty="0" smtClean="0">
                        <a:solidFill>
                          <a:schemeClr val="tx1">
                            <a:lumMod val="75000"/>
                            <a:lumOff val="25000"/>
                          </a:schemeClr>
                        </a:solidFill>
                        <a:latin typeface="Cambria Math" panose="02040503050406030204" pitchFamily="18" charset="0"/>
                      </a:rPr>
                      <m:t>(</m:t>
                    </m:r>
                    <m:r>
                      <a:rPr kumimoji="1" lang="en-US" altLang="zh-CN" sz="2000" b="0" i="1" dirty="0" smtClean="0">
                        <a:solidFill>
                          <a:schemeClr val="tx1">
                            <a:lumMod val="75000"/>
                            <a:lumOff val="25000"/>
                          </a:schemeClr>
                        </a:solidFill>
                        <a:latin typeface="Cambria Math" panose="02040503050406030204" pitchFamily="18" charset="0"/>
                      </a:rPr>
                      <m:t>𝑡𝑘𝑛𝑚</m:t>
                    </m:r>
                    <m:r>
                      <a:rPr kumimoji="1" lang="en-US" altLang="zh-CN" sz="2000" b="0" i="1" dirty="0" smtClean="0">
                        <a:solidFill>
                          <a:schemeClr val="tx1">
                            <a:lumMod val="75000"/>
                            <a:lumOff val="25000"/>
                          </a:schemeClr>
                        </a:solidFill>
                        <a:latin typeface="Cambria Math" panose="02040503050406030204" pitchFamily="18" charset="0"/>
                      </a:rPr>
                      <m:t>)</m:t>
                    </m:r>
                  </m:oMath>
                </a14:m>
                <a:r>
                  <a:rPr kumimoji="1" lang="zh-CN" altLang="en-US" sz="2000" dirty="0">
                    <a:solidFill>
                      <a:schemeClr val="tx1">
                        <a:lumMod val="75000"/>
                        <a:lumOff val="25000"/>
                      </a:schemeClr>
                    </a:solidFill>
                    <a:latin typeface="+mn-lt"/>
                  </a:rPr>
                  <a:t>，</a:t>
                </a:r>
                <a:r>
                  <a:rPr kumimoji="1" lang="zh-CN" altLang="zh-CN" sz="2000" dirty="0">
                    <a:solidFill>
                      <a:schemeClr val="tx1">
                        <a:lumMod val="75000"/>
                        <a:lumOff val="25000"/>
                      </a:schemeClr>
                    </a:solidFill>
                    <a:latin typeface="+mn-lt"/>
                  </a:rPr>
                  <a:t>其中，</a:t>
                </a:r>
                <a14:m>
                  <m:oMath xmlns:m="http://schemas.openxmlformats.org/officeDocument/2006/math">
                    <m:r>
                      <a:rPr kumimoji="1" lang="zh-CN" altLang="zh-CN" sz="2000" i="1" dirty="0" smtClean="0">
                        <a:solidFill>
                          <a:schemeClr val="tx1">
                            <a:lumMod val="75000"/>
                            <a:lumOff val="25000"/>
                          </a:schemeClr>
                        </a:solidFill>
                        <a:latin typeface="Cambria Math" panose="02040503050406030204" pitchFamily="18" charset="0"/>
                      </a:rPr>
                      <m:t>𝑡</m:t>
                    </m:r>
                  </m:oMath>
                </a14:m>
                <a:r>
                  <a:rPr kumimoji="1" lang="zh-CN" altLang="zh-CN" sz="2000" dirty="0">
                    <a:solidFill>
                      <a:schemeClr val="tx1">
                        <a:lumMod val="75000"/>
                        <a:lumOff val="25000"/>
                      </a:schemeClr>
                    </a:solidFill>
                    <a:latin typeface="+mn-lt"/>
                  </a:rPr>
                  <a:t>为迭代次数，</a:t>
                </a:r>
                <a14:m>
                  <m:oMath xmlns:m="http://schemas.openxmlformats.org/officeDocument/2006/math">
                    <m:r>
                      <a:rPr kumimoji="1" lang="zh-CN" altLang="zh-CN" sz="2000" i="1" dirty="0" smtClean="0">
                        <a:solidFill>
                          <a:schemeClr val="tx1">
                            <a:lumMod val="75000"/>
                            <a:lumOff val="25000"/>
                          </a:schemeClr>
                        </a:solidFill>
                        <a:latin typeface="Cambria Math" panose="02040503050406030204" pitchFamily="18" charset="0"/>
                      </a:rPr>
                      <m:t>𝑘</m:t>
                    </m:r>
                  </m:oMath>
                </a14:m>
                <a:r>
                  <a:rPr kumimoji="1" lang="zh-CN" altLang="zh-CN" sz="2000" dirty="0">
                    <a:solidFill>
                      <a:schemeClr val="tx1">
                        <a:lumMod val="75000"/>
                        <a:lumOff val="25000"/>
                      </a:schemeClr>
                    </a:solidFill>
                    <a:latin typeface="+mn-lt"/>
                  </a:rPr>
                  <a:t>为簇的数目，</a:t>
                </a:r>
                <a14:m>
                  <m:oMath xmlns:m="http://schemas.openxmlformats.org/officeDocument/2006/math">
                    <m:r>
                      <a:rPr kumimoji="1" lang="zh-CN" altLang="zh-CN" sz="2000" i="1" dirty="0" smtClean="0">
                        <a:solidFill>
                          <a:schemeClr val="tx1">
                            <a:lumMod val="75000"/>
                            <a:lumOff val="25000"/>
                          </a:schemeClr>
                        </a:solidFill>
                        <a:latin typeface="Cambria Math" panose="02040503050406030204" pitchFamily="18" charset="0"/>
                      </a:rPr>
                      <m:t>𝑛</m:t>
                    </m:r>
                  </m:oMath>
                </a14:m>
                <a:r>
                  <a:rPr kumimoji="1" lang="zh-CN" altLang="zh-CN" sz="2000" dirty="0">
                    <a:solidFill>
                      <a:schemeClr val="tx1">
                        <a:lumMod val="75000"/>
                        <a:lumOff val="25000"/>
                      </a:schemeClr>
                    </a:solidFill>
                    <a:latin typeface="+mn-lt"/>
                  </a:rPr>
                  <a:t>为样本点数，</a:t>
                </a:r>
                <a14:m>
                  <m:oMath xmlns:m="http://schemas.openxmlformats.org/officeDocument/2006/math">
                    <m:r>
                      <a:rPr kumimoji="1" lang="zh-CN" altLang="zh-CN" sz="2000" i="1" dirty="0" smtClean="0">
                        <a:solidFill>
                          <a:schemeClr val="tx1">
                            <a:lumMod val="75000"/>
                            <a:lumOff val="25000"/>
                          </a:schemeClr>
                        </a:solidFill>
                        <a:latin typeface="Cambria Math" panose="02040503050406030204" pitchFamily="18" charset="0"/>
                      </a:rPr>
                      <m:t>𝑚</m:t>
                    </m:r>
                  </m:oMath>
                </a14:m>
                <a:r>
                  <a:rPr kumimoji="1" lang="zh-CN" altLang="zh-CN" sz="2000" dirty="0">
                    <a:solidFill>
                      <a:schemeClr val="tx1">
                        <a:lumMod val="75000"/>
                        <a:lumOff val="25000"/>
                      </a:schemeClr>
                    </a:solidFill>
                    <a:latin typeface="+mn-lt"/>
                  </a:rPr>
                  <a:t>为样本点维度。</a:t>
                </a:r>
              </a:p>
              <a:p>
                <a:pPr marL="0" marR="0" lvl="0" indent="0" algn="l" defTabSz="914400" rtl="0" eaLnBrk="0" fontAlgn="base" latinLnBrk="0" hangingPunct="0">
                  <a:lnSpc>
                    <a:spcPct val="125000"/>
                  </a:lnSpc>
                  <a:spcBef>
                    <a:spcPct val="0"/>
                  </a:spcBef>
                  <a:spcAft>
                    <a:spcPct val="0"/>
                  </a:spcAft>
                  <a:buClrTx/>
                  <a:buSzTx/>
                  <a:buFontTx/>
                  <a:buNone/>
                  <a:tabLst/>
                </a:pPr>
                <a:r>
                  <a:rPr kumimoji="1" lang="zh-CN" altLang="zh-CN" sz="2000" dirty="0">
                    <a:solidFill>
                      <a:schemeClr val="tx1">
                        <a:lumMod val="75000"/>
                        <a:lumOff val="25000"/>
                      </a:schemeClr>
                    </a:solidFill>
                    <a:latin typeface="+mn-lt"/>
                  </a:rPr>
                  <a:t>空间复杂度：</a:t>
                </a:r>
                <a14:m>
                  <m:oMath xmlns:m="http://schemas.openxmlformats.org/officeDocument/2006/math">
                    <m:r>
                      <a:rPr kumimoji="1" lang="en-US" altLang="zh-CN" sz="2000" b="0" i="1" smtClean="0">
                        <a:solidFill>
                          <a:schemeClr val="tx1">
                            <a:lumMod val="75000"/>
                            <a:lumOff val="25000"/>
                          </a:schemeClr>
                        </a:solidFill>
                        <a:latin typeface="Cambria Math" panose="02040503050406030204" pitchFamily="18" charset="0"/>
                      </a:rPr>
                      <m:t>𝑂</m:t>
                    </m:r>
                    <m:r>
                      <a:rPr kumimoji="1" lang="en-US" altLang="zh-CN" sz="2000" b="0" i="1" smtClean="0">
                        <a:solidFill>
                          <a:schemeClr val="tx1">
                            <a:lumMod val="75000"/>
                            <a:lumOff val="25000"/>
                          </a:schemeClr>
                        </a:solidFill>
                        <a:latin typeface="Cambria Math" panose="02040503050406030204" pitchFamily="18" charset="0"/>
                      </a:rPr>
                      <m:t>(</m:t>
                    </m:r>
                    <m:r>
                      <a:rPr kumimoji="1" lang="en-US" altLang="zh-CN" sz="2000" b="0" i="1" smtClean="0">
                        <a:solidFill>
                          <a:schemeClr val="tx1">
                            <a:lumMod val="75000"/>
                            <a:lumOff val="25000"/>
                          </a:schemeClr>
                        </a:solidFill>
                        <a:latin typeface="Cambria Math" panose="02040503050406030204" pitchFamily="18" charset="0"/>
                      </a:rPr>
                      <m:t>𝑚</m:t>
                    </m:r>
                    <m:r>
                      <a:rPr kumimoji="1" lang="en-US" altLang="zh-CN" sz="2000" b="0" i="1" smtClean="0">
                        <a:solidFill>
                          <a:schemeClr val="tx1">
                            <a:lumMod val="75000"/>
                            <a:lumOff val="25000"/>
                          </a:schemeClr>
                        </a:solidFill>
                        <a:latin typeface="Cambria Math" panose="02040503050406030204" pitchFamily="18" charset="0"/>
                      </a:rPr>
                      <m:t>(</m:t>
                    </m:r>
                    <m:r>
                      <a:rPr kumimoji="1" lang="en-US" altLang="zh-CN" sz="2000" b="0" i="1" smtClean="0">
                        <a:solidFill>
                          <a:schemeClr val="tx1">
                            <a:lumMod val="75000"/>
                            <a:lumOff val="25000"/>
                          </a:schemeClr>
                        </a:solidFill>
                        <a:latin typeface="Cambria Math" panose="02040503050406030204" pitchFamily="18" charset="0"/>
                      </a:rPr>
                      <m:t>𝑛</m:t>
                    </m:r>
                    <m:r>
                      <a:rPr kumimoji="1" lang="en-US" altLang="zh-CN" sz="2000" b="0" i="1" smtClean="0">
                        <a:solidFill>
                          <a:schemeClr val="tx1">
                            <a:lumMod val="75000"/>
                            <a:lumOff val="25000"/>
                          </a:schemeClr>
                        </a:solidFill>
                        <a:latin typeface="Cambria Math" panose="02040503050406030204" pitchFamily="18" charset="0"/>
                      </a:rPr>
                      <m:t>+</m:t>
                    </m:r>
                    <m:r>
                      <a:rPr kumimoji="1" lang="en-US" altLang="zh-CN" sz="2000" b="0" i="1" smtClean="0">
                        <a:solidFill>
                          <a:schemeClr val="tx1">
                            <a:lumMod val="75000"/>
                            <a:lumOff val="25000"/>
                          </a:schemeClr>
                        </a:solidFill>
                        <a:latin typeface="Cambria Math" panose="02040503050406030204" pitchFamily="18" charset="0"/>
                      </a:rPr>
                      <m:t>𝑘</m:t>
                    </m:r>
                    <m:r>
                      <a:rPr kumimoji="1" lang="en-US" altLang="zh-CN" sz="2000" b="0" i="1" smtClean="0">
                        <a:solidFill>
                          <a:schemeClr val="tx1">
                            <a:lumMod val="75000"/>
                            <a:lumOff val="25000"/>
                          </a:schemeClr>
                        </a:solidFill>
                        <a:latin typeface="Cambria Math" panose="02040503050406030204" pitchFamily="18" charset="0"/>
                      </a:rPr>
                      <m:t>))</m:t>
                    </m:r>
                  </m:oMath>
                </a14:m>
                <a:r>
                  <a:rPr kumimoji="1" lang="zh-CN" altLang="zh-CN" sz="2000" dirty="0">
                    <a:solidFill>
                      <a:schemeClr val="tx1">
                        <a:lumMod val="75000"/>
                        <a:lumOff val="25000"/>
                      </a:schemeClr>
                    </a:solidFill>
                    <a:latin typeface="+mn-lt"/>
                  </a:rPr>
                  <a:t>，其中，</a:t>
                </a:r>
                <a14:m>
                  <m:oMath xmlns:m="http://schemas.openxmlformats.org/officeDocument/2006/math">
                    <m:r>
                      <a:rPr kumimoji="1" lang="zh-CN" altLang="zh-CN" sz="2000" i="1" dirty="0" smtClean="0">
                        <a:solidFill>
                          <a:schemeClr val="tx1">
                            <a:lumMod val="75000"/>
                            <a:lumOff val="25000"/>
                          </a:schemeClr>
                        </a:solidFill>
                        <a:latin typeface="Cambria Math" panose="02040503050406030204" pitchFamily="18" charset="0"/>
                      </a:rPr>
                      <m:t>𝑘</m:t>
                    </m:r>
                  </m:oMath>
                </a14:m>
                <a:r>
                  <a:rPr kumimoji="1" lang="zh-CN" altLang="zh-CN" sz="2000" dirty="0">
                    <a:solidFill>
                      <a:schemeClr val="tx1">
                        <a:lumMod val="75000"/>
                        <a:lumOff val="25000"/>
                      </a:schemeClr>
                    </a:solidFill>
                    <a:latin typeface="+mn-lt"/>
                  </a:rPr>
                  <a:t>为簇的数目，</a:t>
                </a:r>
                <a14:m>
                  <m:oMath xmlns:m="http://schemas.openxmlformats.org/officeDocument/2006/math">
                    <m:r>
                      <a:rPr kumimoji="1" lang="zh-CN" altLang="zh-CN" sz="2000" i="1" dirty="0" smtClean="0">
                        <a:solidFill>
                          <a:schemeClr val="tx1">
                            <a:lumMod val="75000"/>
                            <a:lumOff val="25000"/>
                          </a:schemeClr>
                        </a:solidFill>
                        <a:latin typeface="Cambria Math" panose="02040503050406030204" pitchFamily="18" charset="0"/>
                      </a:rPr>
                      <m:t>𝑚</m:t>
                    </m:r>
                  </m:oMath>
                </a14:m>
                <a:r>
                  <a:rPr kumimoji="1" lang="zh-CN" altLang="zh-CN" sz="2000" dirty="0">
                    <a:solidFill>
                      <a:schemeClr val="tx1">
                        <a:lumMod val="75000"/>
                        <a:lumOff val="25000"/>
                      </a:schemeClr>
                    </a:solidFill>
                    <a:latin typeface="+mn-lt"/>
                  </a:rPr>
                  <a:t>为样本点维度，</a:t>
                </a:r>
                <a14:m>
                  <m:oMath xmlns:m="http://schemas.openxmlformats.org/officeDocument/2006/math">
                    <m:r>
                      <a:rPr kumimoji="1" lang="zh-CN" altLang="zh-CN" sz="2000" i="1" dirty="0" smtClean="0">
                        <a:solidFill>
                          <a:schemeClr val="tx1">
                            <a:lumMod val="75000"/>
                            <a:lumOff val="25000"/>
                          </a:schemeClr>
                        </a:solidFill>
                        <a:latin typeface="Cambria Math" panose="02040503050406030204" pitchFamily="18" charset="0"/>
                      </a:rPr>
                      <m:t>𝑛</m:t>
                    </m:r>
                  </m:oMath>
                </a14:m>
                <a:r>
                  <a:rPr kumimoji="1" lang="zh-CN" altLang="zh-CN" sz="2000" dirty="0">
                    <a:solidFill>
                      <a:schemeClr val="tx1">
                        <a:lumMod val="75000"/>
                        <a:lumOff val="25000"/>
                      </a:schemeClr>
                    </a:solidFill>
                    <a:latin typeface="+mn-lt"/>
                  </a:rPr>
                  <a:t>为样本点数。</a:t>
                </a:r>
              </a:p>
            </p:txBody>
          </p:sp>
        </mc:Choice>
        <mc:Fallback xmlns="">
          <p:sp>
            <p:nvSpPr>
              <p:cNvPr id="5" name="Rectangle 1">
                <a:extLst>
                  <a:ext uri="{FF2B5EF4-FFF2-40B4-BE49-F238E27FC236}">
                    <a16:creationId xmlns:a16="http://schemas.microsoft.com/office/drawing/2014/main" id="{51443348-A56B-456C-0A37-5394483153D0}"/>
                  </a:ext>
                </a:extLst>
              </p:cNvPr>
              <p:cNvSpPr>
                <a:spLocks noRot="1" noChangeAspect="1" noMove="1" noResize="1" noEditPoints="1" noAdjustHandles="1" noChangeArrowheads="1" noChangeShapeType="1" noTextEdit="1"/>
              </p:cNvSpPr>
              <p:nvPr/>
            </p:nvSpPr>
            <p:spPr bwMode="auto">
              <a:xfrm>
                <a:off x="1154954" y="5182280"/>
                <a:ext cx="9523206" cy="1204882"/>
              </a:xfrm>
              <a:prstGeom prst="rect">
                <a:avLst/>
              </a:prstGeom>
              <a:blipFill>
                <a:blip r:embed="rId3"/>
                <a:stretch>
                  <a:fillRect l="-666" r="-266" b="-7292"/>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sp>
        <p:nvSpPr>
          <p:cNvPr id="6" name="AutoShape 2" descr="[公式]">
            <a:extLst>
              <a:ext uri="{FF2B5EF4-FFF2-40B4-BE49-F238E27FC236}">
                <a16:creationId xmlns:a16="http://schemas.microsoft.com/office/drawing/2014/main" id="{163484A9-207E-9B78-6BA0-CB85C05261C1}"/>
              </a:ext>
            </a:extLst>
          </p:cNvPr>
          <p:cNvSpPr>
            <a:spLocks noChangeAspect="1" noChangeArrowheads="1"/>
          </p:cNvSpPr>
          <p:nvPr/>
        </p:nvSpPr>
        <p:spPr bwMode="auto">
          <a:xfrm>
            <a:off x="1562100" y="-2889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3" descr="[公式]">
            <a:extLst>
              <a:ext uri="{FF2B5EF4-FFF2-40B4-BE49-F238E27FC236}">
                <a16:creationId xmlns:a16="http://schemas.microsoft.com/office/drawing/2014/main" id="{CBD2BA4D-8974-AB38-C182-94A88244E413}"/>
              </a:ext>
            </a:extLst>
          </p:cNvPr>
          <p:cNvSpPr>
            <a:spLocks noChangeAspect="1" noChangeArrowheads="1"/>
          </p:cNvSpPr>
          <p:nvPr/>
        </p:nvSpPr>
        <p:spPr bwMode="auto">
          <a:xfrm>
            <a:off x="156210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1203822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88BA32-F5C0-0569-12A5-FF019856DAA7}"/>
              </a:ext>
            </a:extLst>
          </p:cNvPr>
          <p:cNvSpPr>
            <a:spLocks noGrp="1"/>
          </p:cNvSpPr>
          <p:nvPr>
            <p:ph type="title"/>
          </p:nvPr>
        </p:nvSpPr>
        <p:spPr/>
        <p:txBody>
          <a:bodyPr/>
          <a:lstStyle/>
          <a:p>
            <a:r>
              <a:rPr kumimoji="1" lang="en-US" altLang="zh-CN" dirty="0"/>
              <a:t>K-means(cont.)</a:t>
            </a:r>
            <a:endParaRPr kumimoji="1" lang="zh-CN" altLang="en-US" dirty="0"/>
          </a:p>
        </p:txBody>
      </p:sp>
      <p:sp>
        <p:nvSpPr>
          <p:cNvPr id="3" name="内容占位符 2">
            <a:extLst>
              <a:ext uri="{FF2B5EF4-FFF2-40B4-BE49-F238E27FC236}">
                <a16:creationId xmlns:a16="http://schemas.microsoft.com/office/drawing/2014/main" id="{516F46E6-B0C4-0BE8-B565-E5ED96E3C53C}"/>
              </a:ext>
            </a:extLst>
          </p:cNvPr>
          <p:cNvSpPr>
            <a:spLocks noGrp="1"/>
          </p:cNvSpPr>
          <p:nvPr>
            <p:ph idx="1"/>
          </p:nvPr>
        </p:nvSpPr>
        <p:spPr>
          <a:xfrm>
            <a:off x="1154954" y="2603500"/>
            <a:ext cx="8825659" cy="3502660"/>
          </a:xfrm>
        </p:spPr>
        <p:txBody>
          <a:bodyPr/>
          <a:lstStyle/>
          <a:p>
            <a:pPr marL="0" indent="0">
              <a:buNone/>
            </a:pPr>
            <a:r>
              <a:rPr kumimoji="1" lang="zh-CN" altLang="en-US" sz="2000" b="1" dirty="0"/>
              <a:t>优点：</a:t>
            </a:r>
            <a:endParaRPr kumimoji="1" lang="en-US" altLang="zh-CN" sz="2000" b="1" dirty="0"/>
          </a:p>
          <a:p>
            <a:r>
              <a:rPr kumimoji="1" lang="zh-CN" altLang="en-US" dirty="0"/>
              <a:t>聚类效果较好，可得到局部最优解</a:t>
            </a:r>
            <a:endParaRPr kumimoji="1" lang="en-US" altLang="zh-CN" dirty="0"/>
          </a:p>
          <a:p>
            <a:r>
              <a:rPr lang="zh-CN" altLang="en-US" dirty="0"/>
              <a:t>处理大数据集的时候，该算法可以保证较好的伸缩性</a:t>
            </a:r>
            <a:endParaRPr lang="en-US" altLang="zh-CN" dirty="0"/>
          </a:p>
          <a:p>
            <a:r>
              <a:rPr kumimoji="1" lang="zh-CN" altLang="en-US" dirty="0"/>
              <a:t>算法复杂度低</a:t>
            </a:r>
            <a:endParaRPr kumimoji="1" lang="en-US" altLang="zh-CN" dirty="0"/>
          </a:p>
          <a:p>
            <a:pPr marL="0" indent="0">
              <a:buNone/>
            </a:pPr>
            <a:r>
              <a:rPr kumimoji="1" lang="zh-CN" altLang="en-US" sz="2000" b="1" dirty="0"/>
              <a:t>缺点：</a:t>
            </a:r>
            <a:endParaRPr kumimoji="1" lang="en-US" altLang="zh-CN" sz="2000" b="1" dirty="0"/>
          </a:p>
          <a:p>
            <a:r>
              <a:rPr lang="en-GB" altLang="zh-CN" dirty="0"/>
              <a:t>K </a:t>
            </a:r>
            <a:r>
              <a:rPr lang="zh-CN" altLang="en-US" dirty="0"/>
              <a:t>值需要人为设定，不同 </a:t>
            </a:r>
            <a:r>
              <a:rPr lang="en-GB" altLang="zh-CN" dirty="0"/>
              <a:t>K </a:t>
            </a:r>
            <a:r>
              <a:rPr lang="zh-CN" altLang="en-US" dirty="0"/>
              <a:t>值得到的结果不一样</a:t>
            </a:r>
            <a:endParaRPr lang="en-US" altLang="zh-CN" dirty="0"/>
          </a:p>
          <a:p>
            <a:r>
              <a:rPr kumimoji="1" lang="zh-CN" altLang="en-US" dirty="0"/>
              <a:t>对初始质心敏感，不同质心可能得到不同结果</a:t>
            </a:r>
            <a:endParaRPr kumimoji="1" lang="en-US" altLang="zh-CN" dirty="0"/>
          </a:p>
          <a:p>
            <a:r>
              <a:rPr kumimoji="1" lang="zh-CN" altLang="en-US" dirty="0"/>
              <a:t>对异常值和噪音敏感</a:t>
            </a:r>
          </a:p>
        </p:txBody>
      </p:sp>
    </p:spTree>
    <p:extLst>
      <p:ext uri="{BB962C8B-B14F-4D97-AF65-F5344CB8AC3E}">
        <p14:creationId xmlns:p14="http://schemas.microsoft.com/office/powerpoint/2010/main" val="118828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36893D-D335-E15E-4964-8DFDFCB8AEFD}"/>
              </a:ext>
            </a:extLst>
          </p:cNvPr>
          <p:cNvSpPr>
            <a:spLocks noGrp="1"/>
          </p:cNvSpPr>
          <p:nvPr>
            <p:ph type="title"/>
          </p:nvPr>
        </p:nvSpPr>
        <p:spPr/>
        <p:txBody>
          <a:bodyPr/>
          <a:lstStyle/>
          <a:p>
            <a:r>
              <a:rPr kumimoji="1" lang="zh-CN" altLang="en-US" dirty="0"/>
              <a:t>一、什么叫聚类</a:t>
            </a:r>
            <a:r>
              <a:rPr kumimoji="1" lang="en-US" altLang="zh-CN" dirty="0"/>
              <a:t>(Clustering)</a:t>
            </a:r>
            <a:endParaRPr kumimoji="1" lang="zh-CN" altLang="en-US" dirty="0"/>
          </a:p>
        </p:txBody>
      </p:sp>
      <p:sp>
        <p:nvSpPr>
          <p:cNvPr id="3" name="内容占位符 2">
            <a:extLst>
              <a:ext uri="{FF2B5EF4-FFF2-40B4-BE49-F238E27FC236}">
                <a16:creationId xmlns:a16="http://schemas.microsoft.com/office/drawing/2014/main" id="{C19EA0D1-1EE1-2E77-CE7D-CC307AC4E079}"/>
              </a:ext>
            </a:extLst>
          </p:cNvPr>
          <p:cNvSpPr>
            <a:spLocks noGrp="1"/>
          </p:cNvSpPr>
          <p:nvPr>
            <p:ph idx="1"/>
          </p:nvPr>
        </p:nvSpPr>
        <p:spPr/>
        <p:txBody>
          <a:bodyPr>
            <a:normAutofit/>
          </a:bodyPr>
          <a:lstStyle/>
          <a:p>
            <a:pPr marL="0" indent="0">
              <a:lnSpc>
                <a:spcPct val="150000"/>
              </a:lnSpc>
              <a:buNone/>
            </a:pPr>
            <a:r>
              <a:rPr lang="zh-CN" altLang="en-US" sz="2800" dirty="0"/>
              <a:t>由聚类所生成的簇是一组数据对象的集合，这些对象与同一个簇中的对象彼此相似，与其他簇中的对象相异。</a:t>
            </a:r>
            <a:endParaRPr kumimoji="1" lang="zh-CN" altLang="en-US" sz="2800" dirty="0"/>
          </a:p>
        </p:txBody>
      </p:sp>
      <p:pic>
        <p:nvPicPr>
          <p:cNvPr id="5" name="图片 4" descr="图表, 散点图&#10;&#10;描述已自动生成">
            <a:extLst>
              <a:ext uri="{FF2B5EF4-FFF2-40B4-BE49-F238E27FC236}">
                <a16:creationId xmlns:a16="http://schemas.microsoft.com/office/drawing/2014/main" id="{8960902B-A70F-91D2-45EA-6ABD9814B8EC}"/>
              </a:ext>
            </a:extLst>
          </p:cNvPr>
          <p:cNvPicPr>
            <a:picLocks noChangeAspect="1"/>
          </p:cNvPicPr>
          <p:nvPr/>
        </p:nvPicPr>
        <p:blipFill>
          <a:blip r:embed="rId2"/>
          <a:stretch>
            <a:fillRect/>
          </a:stretch>
        </p:blipFill>
        <p:spPr>
          <a:xfrm>
            <a:off x="3311671" y="3956304"/>
            <a:ext cx="5568657" cy="2801840"/>
          </a:xfrm>
          <a:prstGeom prst="rect">
            <a:avLst/>
          </a:prstGeom>
        </p:spPr>
      </p:pic>
    </p:spTree>
    <p:extLst>
      <p:ext uri="{BB962C8B-B14F-4D97-AF65-F5344CB8AC3E}">
        <p14:creationId xmlns:p14="http://schemas.microsoft.com/office/powerpoint/2010/main" val="17186326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D938AB-3A33-46A2-1BB8-F70141EBFF49}"/>
              </a:ext>
            </a:extLst>
          </p:cNvPr>
          <p:cNvSpPr>
            <a:spLocks noGrp="1"/>
          </p:cNvSpPr>
          <p:nvPr>
            <p:ph type="title"/>
          </p:nvPr>
        </p:nvSpPr>
        <p:spPr>
          <a:xfrm>
            <a:off x="1154954" y="973668"/>
            <a:ext cx="9492726" cy="706964"/>
          </a:xfrm>
        </p:spPr>
        <p:txBody>
          <a:bodyPr/>
          <a:lstStyle/>
          <a:p>
            <a:r>
              <a:rPr kumimoji="1" lang="zh-CN" altLang="en-US" dirty="0"/>
              <a:t>五、子空间可聚类程度的评估</a:t>
            </a:r>
          </a:p>
        </p:txBody>
      </p:sp>
      <p:sp>
        <p:nvSpPr>
          <p:cNvPr id="3" name="内容占位符 2">
            <a:extLst>
              <a:ext uri="{FF2B5EF4-FFF2-40B4-BE49-F238E27FC236}">
                <a16:creationId xmlns:a16="http://schemas.microsoft.com/office/drawing/2014/main" id="{6B4CBD60-7FBE-45A5-D848-05A80D67B9C9}"/>
              </a:ext>
            </a:extLst>
          </p:cNvPr>
          <p:cNvSpPr>
            <a:spLocks noGrp="1"/>
          </p:cNvSpPr>
          <p:nvPr>
            <p:ph idx="1"/>
          </p:nvPr>
        </p:nvSpPr>
        <p:spPr>
          <a:xfrm>
            <a:off x="1154954" y="2603500"/>
            <a:ext cx="8825659" cy="1514348"/>
          </a:xfrm>
        </p:spPr>
        <p:txBody>
          <a:bodyPr>
            <a:normAutofit/>
          </a:bodyPr>
          <a:lstStyle/>
          <a:p>
            <a:pPr>
              <a:lnSpc>
                <a:spcPct val="150000"/>
              </a:lnSpc>
            </a:pPr>
            <a:r>
              <a:rPr kumimoji="1" lang="zh-CN" altLang="en-US" sz="2400" dirty="0"/>
              <a:t>熵度量</a:t>
            </a:r>
            <a:r>
              <a:rPr kumimoji="1" lang="en-US" altLang="zh-CN" sz="2400" dirty="0"/>
              <a:t>[1]</a:t>
            </a:r>
            <a:endParaRPr lang="en-US" altLang="zh-CN" sz="2400" dirty="0"/>
          </a:p>
          <a:p>
            <a:r>
              <a:rPr kumimoji="1" lang="en-US" altLang="zh-CN" sz="2400" dirty="0"/>
              <a:t>SURFING(</a:t>
            </a:r>
            <a:r>
              <a:rPr kumimoji="1" lang="en-GB" altLang="zh-CN" sz="2400" dirty="0">
                <a:highlight>
                  <a:srgbClr val="FFFF00"/>
                </a:highlight>
              </a:rPr>
              <a:t>Su</a:t>
            </a:r>
            <a:r>
              <a:rPr kumimoji="1" lang="en-GB" altLang="zh-CN" sz="2400" dirty="0"/>
              <a:t>bspaces </a:t>
            </a:r>
            <a:r>
              <a:rPr kumimoji="1" lang="en-GB" altLang="zh-CN" sz="2400" dirty="0">
                <a:highlight>
                  <a:srgbClr val="FFFF00"/>
                </a:highlight>
              </a:rPr>
              <a:t>r</a:t>
            </a:r>
            <a:r>
              <a:rPr kumimoji="1" lang="en-GB" altLang="zh-CN" sz="2400" dirty="0"/>
              <a:t>elevant </a:t>
            </a:r>
            <a:r>
              <a:rPr kumimoji="1" lang="en-GB" altLang="zh-CN" sz="2400" dirty="0">
                <a:highlight>
                  <a:srgbClr val="FFFF00"/>
                </a:highlight>
              </a:rPr>
              <a:t>f</a:t>
            </a:r>
            <a:r>
              <a:rPr kumimoji="1" lang="en-GB" altLang="zh-CN" sz="2400" dirty="0"/>
              <a:t>or cluster</a:t>
            </a:r>
            <a:r>
              <a:rPr kumimoji="1" lang="en-GB" altLang="zh-CN" sz="2400" dirty="0">
                <a:highlight>
                  <a:srgbClr val="FFFF00"/>
                </a:highlight>
              </a:rPr>
              <a:t>ing</a:t>
            </a:r>
            <a:r>
              <a:rPr kumimoji="1" lang="en-GB" altLang="zh-CN" sz="2400" dirty="0"/>
              <a:t>)</a:t>
            </a:r>
            <a:r>
              <a:rPr kumimoji="1" lang="en-US" altLang="zh-CN" sz="2400" dirty="0"/>
              <a:t>[2]</a:t>
            </a:r>
            <a:endParaRPr kumimoji="1" lang="zh-CN" altLang="en-US" sz="2400" dirty="0"/>
          </a:p>
        </p:txBody>
      </p:sp>
      <p:graphicFrame>
        <p:nvGraphicFramePr>
          <p:cNvPr id="4" name="表格 3">
            <a:extLst>
              <a:ext uri="{FF2B5EF4-FFF2-40B4-BE49-F238E27FC236}">
                <a16:creationId xmlns:a16="http://schemas.microsoft.com/office/drawing/2014/main" id="{529349B1-BF0A-EDB2-4276-29D702EF911D}"/>
              </a:ext>
            </a:extLst>
          </p:cNvPr>
          <p:cNvGraphicFramePr>
            <a:graphicFrameLocks noGrp="1"/>
          </p:cNvGraphicFramePr>
          <p:nvPr>
            <p:extLst>
              <p:ext uri="{D42A27DB-BD31-4B8C-83A1-F6EECF244321}">
                <p14:modId xmlns:p14="http://schemas.microsoft.com/office/powerpoint/2010/main" val="1867362797"/>
              </p:ext>
            </p:extLst>
          </p:nvPr>
        </p:nvGraphicFramePr>
        <p:xfrm>
          <a:off x="976842" y="4505642"/>
          <a:ext cx="9848949" cy="1514348"/>
        </p:xfrm>
        <a:graphic>
          <a:graphicData uri="http://schemas.openxmlformats.org/drawingml/2006/table">
            <a:tbl>
              <a:tblPr firstRow="1" firstCol="1" bandRow="1">
                <a:tableStyleId>{5C22544A-7EE6-4342-B048-85BDC9FD1C3A}</a:tableStyleId>
              </a:tblPr>
              <a:tblGrid>
                <a:gridCol w="369047">
                  <a:extLst>
                    <a:ext uri="{9D8B030D-6E8A-4147-A177-3AD203B41FA5}">
                      <a16:colId xmlns:a16="http://schemas.microsoft.com/office/drawing/2014/main" val="1045569498"/>
                    </a:ext>
                  </a:extLst>
                </a:gridCol>
                <a:gridCol w="9479902">
                  <a:extLst>
                    <a:ext uri="{9D8B030D-6E8A-4147-A177-3AD203B41FA5}">
                      <a16:colId xmlns:a16="http://schemas.microsoft.com/office/drawing/2014/main" val="757958070"/>
                    </a:ext>
                  </a:extLst>
                </a:gridCol>
              </a:tblGrid>
              <a:tr h="0">
                <a:tc>
                  <a:txBody>
                    <a:bodyPr/>
                    <a:lstStyle/>
                    <a:p>
                      <a:pPr algn="just">
                        <a:lnSpc>
                          <a:spcPct val="125000"/>
                        </a:lnSpc>
                      </a:pPr>
                      <a:r>
                        <a:rPr lang="en-GB" sz="1600" b="0" kern="100">
                          <a:solidFill>
                            <a:schemeClr val="tx1"/>
                          </a:solidFill>
                          <a:effectLst/>
                        </a:rPr>
                        <a:t>[1] </a:t>
                      </a:r>
                      <a:endParaRPr lang="zh-CN" sz="1600" b="0" kern="10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a:txBody>
                  <a:tcPr marL="9525" marR="9525" marT="9525" marB="9525">
                    <a:noFill/>
                  </a:tcPr>
                </a:tc>
                <a:tc>
                  <a:txBody>
                    <a:bodyPr/>
                    <a:lstStyle/>
                    <a:p>
                      <a:pPr algn="just">
                        <a:lnSpc>
                          <a:spcPct val="125000"/>
                        </a:lnSpc>
                      </a:pPr>
                      <a:r>
                        <a:rPr lang="en-GB" sz="1600" b="0" kern="100" dirty="0">
                          <a:solidFill>
                            <a:schemeClr val="tx1"/>
                          </a:solidFill>
                          <a:effectLst/>
                        </a:rPr>
                        <a:t>M. Dash, K. Choi, P. Scheuermann and H. Liu, “Feature Selection for Clustering – A Filter Solution,” 2002 IEEE International Conference on Data Mining, 2002. Proceedings., pp. 115-122, 2002. </a:t>
                      </a:r>
                      <a:endParaRPr lang="zh-CN" sz="1600" b="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a:txBody>
                  <a:tcPr marL="9525" marR="9525" marT="9525" marB="9525">
                    <a:noFill/>
                  </a:tcPr>
                </a:tc>
                <a:extLst>
                  <a:ext uri="{0D108BD9-81ED-4DB2-BD59-A6C34878D82A}">
                    <a16:rowId xmlns:a16="http://schemas.microsoft.com/office/drawing/2014/main" val="2108107491"/>
                  </a:ext>
                </a:extLst>
              </a:tr>
              <a:tr h="0">
                <a:tc>
                  <a:txBody>
                    <a:bodyPr/>
                    <a:lstStyle/>
                    <a:p>
                      <a:pPr algn="just">
                        <a:lnSpc>
                          <a:spcPct val="125000"/>
                        </a:lnSpc>
                      </a:pPr>
                      <a:r>
                        <a:rPr lang="en-GB" sz="1600" b="0" kern="100">
                          <a:solidFill>
                            <a:schemeClr val="tx1"/>
                          </a:solidFill>
                          <a:effectLst/>
                        </a:rPr>
                        <a:t>[2] </a:t>
                      </a:r>
                      <a:endParaRPr lang="zh-CN" sz="1600" b="0" kern="10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a:txBody>
                  <a:tcPr marL="9525" marR="9525" marT="9525" marB="9525">
                    <a:noFill/>
                  </a:tcPr>
                </a:tc>
                <a:tc>
                  <a:txBody>
                    <a:bodyPr/>
                    <a:lstStyle/>
                    <a:p>
                      <a:pPr algn="just">
                        <a:lnSpc>
                          <a:spcPct val="125000"/>
                        </a:lnSpc>
                      </a:pPr>
                      <a:r>
                        <a:rPr lang="en-GB" sz="1600" b="0" kern="100" dirty="0">
                          <a:solidFill>
                            <a:schemeClr val="tx1"/>
                          </a:solidFill>
                          <a:effectLst/>
                        </a:rPr>
                        <a:t>C. Baumgartner, C. Plant, K. Railing, H.-P. </a:t>
                      </a:r>
                      <a:r>
                        <a:rPr lang="en-GB" sz="1600" b="0" kern="100" dirty="0" err="1">
                          <a:solidFill>
                            <a:schemeClr val="tx1"/>
                          </a:solidFill>
                          <a:effectLst/>
                        </a:rPr>
                        <a:t>Kriegel</a:t>
                      </a:r>
                      <a:r>
                        <a:rPr lang="en-GB" sz="1600" b="0" kern="100" dirty="0">
                          <a:solidFill>
                            <a:schemeClr val="tx1"/>
                          </a:solidFill>
                          <a:effectLst/>
                        </a:rPr>
                        <a:t> and P. Kroger, “Subspace selection for clustering high-dimensional data,” Fourth IEEE International Conference on Data Mining (ICDM'04), pp. 11-18, 2004. </a:t>
                      </a:r>
                      <a:endParaRPr lang="zh-CN" sz="1600" b="0" kern="100" dirty="0">
                        <a:solidFill>
                          <a:schemeClr val="tx1"/>
                        </a:solidFill>
                        <a:effectLst/>
                        <a:latin typeface="DengXian" panose="02010600030101010101" pitchFamily="2" charset="-122"/>
                        <a:ea typeface="DengXian" panose="02010600030101010101" pitchFamily="2" charset="-122"/>
                        <a:cs typeface="Times New Roman" panose="02020603050405020304" pitchFamily="18" charset="0"/>
                      </a:endParaRPr>
                    </a:p>
                  </a:txBody>
                  <a:tcPr marL="9525" marR="9525" marT="9525" marB="9525">
                    <a:noFill/>
                  </a:tcPr>
                </a:tc>
                <a:extLst>
                  <a:ext uri="{0D108BD9-81ED-4DB2-BD59-A6C34878D82A}">
                    <a16:rowId xmlns:a16="http://schemas.microsoft.com/office/drawing/2014/main" val="483802568"/>
                  </a:ext>
                </a:extLst>
              </a:tr>
            </a:tbl>
          </a:graphicData>
        </a:graphic>
      </p:graphicFrame>
    </p:spTree>
    <p:extLst>
      <p:ext uri="{BB962C8B-B14F-4D97-AF65-F5344CB8AC3E}">
        <p14:creationId xmlns:p14="http://schemas.microsoft.com/office/powerpoint/2010/main" val="957989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AC8C0-AA14-3CD0-30B0-F13DCFAF7E5C}"/>
              </a:ext>
            </a:extLst>
          </p:cNvPr>
          <p:cNvSpPr>
            <a:spLocks noGrp="1"/>
          </p:cNvSpPr>
          <p:nvPr>
            <p:ph type="title"/>
          </p:nvPr>
        </p:nvSpPr>
        <p:spPr/>
        <p:txBody>
          <a:bodyPr/>
          <a:lstStyle/>
          <a:p>
            <a:r>
              <a:rPr lang="zh-CN" altLang="zh-CN" dirty="0"/>
              <a:t>基于距离的熵度</a:t>
            </a:r>
            <a:r>
              <a:rPr lang="zh-CN" altLang="en-US" dirty="0"/>
              <a:t>量</a:t>
            </a:r>
            <a:endParaRPr kumimoji="1"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EF395CD8-FADE-DEF3-CD2B-19F3FA03FF5D}"/>
                  </a:ext>
                </a:extLst>
              </p:cNvPr>
              <p:cNvSpPr>
                <a:spLocks noGrp="1"/>
              </p:cNvSpPr>
              <p:nvPr>
                <p:ph idx="1"/>
              </p:nvPr>
            </p:nvSpPr>
            <p:spPr>
              <a:xfrm>
                <a:off x="1154954" y="2356701"/>
                <a:ext cx="8825659" cy="4138367"/>
              </a:xfrm>
            </p:spPr>
            <p:txBody>
              <a:bodyPr>
                <a:normAutofit/>
              </a:bodyPr>
              <a:lstStyle/>
              <a:p>
                <a:pPr marL="0" indent="0">
                  <a:lnSpc>
                    <a:spcPct val="125000"/>
                  </a:lnSpc>
                  <a:buNone/>
                </a:pPr>
                <a:r>
                  <a:rPr lang="zh-CN" altLang="zh-CN" sz="2000" dirty="0"/>
                  <a:t>我们希望开发一种方法来区分具有集群的数据和没有集群的数据</a:t>
                </a:r>
                <a:r>
                  <a:rPr lang="zh-CN" altLang="en-US" sz="2000" dirty="0"/>
                  <a:t>。在这里，我们将通过熵理论来衡量系统中的无序程度</a:t>
                </a:r>
                <a:endParaRPr lang="en-US" altLang="zh-CN" sz="2000" dirty="0"/>
              </a:p>
              <a:p>
                <a:pPr marL="0" indent="0">
                  <a:lnSpc>
                    <a:spcPct val="125000"/>
                  </a:lnSpc>
                  <a:buNone/>
                </a:pPr>
                <a:r>
                  <a:rPr lang="zh-CN" altLang="en-US" sz="2000" dirty="0"/>
                  <a:t>假设我们的数据集由</a:t>
                </a:r>
                <a14:m>
                  <m:oMath xmlns:m="http://schemas.openxmlformats.org/officeDocument/2006/math">
                    <m:r>
                      <a:rPr lang="en-US" altLang="zh-CN" sz="2000" b="0" i="1" smtClean="0">
                        <a:latin typeface="Cambria Math" panose="02040503050406030204" pitchFamily="18" charset="0"/>
                      </a:rPr>
                      <m:t>𝑁</m:t>
                    </m:r>
                  </m:oMath>
                </a14:m>
                <a:r>
                  <a:rPr lang="zh-CN" altLang="en-US" sz="2000" dirty="0"/>
                  <a:t>个数据点组成，每个数据点具有</a:t>
                </a:r>
                <a14:m>
                  <m:oMath xmlns:m="http://schemas.openxmlformats.org/officeDocument/2006/math">
                    <m:r>
                      <a:rPr lang="en-US" altLang="zh-CN" sz="2000" b="0" i="1" smtClean="0">
                        <a:latin typeface="Cambria Math" panose="02040503050406030204" pitchFamily="18" charset="0"/>
                      </a:rPr>
                      <m:t>𝑀</m:t>
                    </m:r>
                  </m:oMath>
                </a14:m>
                <a:r>
                  <a:rPr lang="zh-CN" altLang="en-US" sz="2000" dirty="0"/>
                  <a:t>个维度。</a:t>
                </a:r>
                <a14:m>
                  <m:oMath xmlns:m="http://schemas.openxmlformats.org/officeDocument/2006/math">
                    <m:sSub>
                      <m:sSubPr>
                        <m:ctrlPr>
                          <a:rPr lang="en-US" altLang="zh-CN" sz="2000" i="1" smtClean="0">
                            <a:latin typeface="Cambria Math" panose="02040503050406030204" pitchFamily="18" charset="0"/>
                          </a:rPr>
                        </m:ctrlPr>
                      </m:sSubPr>
                      <m:e>
                        <m:r>
                          <a:rPr lang="en-US" altLang="zh-CN" sz="2000" b="0" i="1" smtClean="0">
                            <a:latin typeface="Cambria Math" panose="02040503050406030204" pitchFamily="18" charset="0"/>
                          </a:rPr>
                          <m:t>𝑋</m:t>
                        </m:r>
                      </m:e>
                      <m:sub>
                        <m:r>
                          <a:rPr lang="en-US" altLang="zh-CN" sz="2000" b="0" i="1" smtClean="0">
                            <a:latin typeface="Cambria Math" panose="02040503050406030204" pitchFamily="18" charset="0"/>
                          </a:rPr>
                          <m:t>𝑖</m:t>
                        </m:r>
                      </m:sub>
                    </m:sSub>
                  </m:oMath>
                </a14:m>
                <a:r>
                  <a:rPr lang="zh-CN" altLang="en-US" sz="2000" dirty="0"/>
                  <a:t>代表第</a:t>
                </a:r>
                <a14:m>
                  <m:oMath xmlns:m="http://schemas.openxmlformats.org/officeDocument/2006/math">
                    <m:r>
                      <a:rPr lang="en-US" altLang="zh-CN" sz="2000" b="0" i="1" smtClean="0">
                        <a:latin typeface="Cambria Math" panose="02040503050406030204" pitchFamily="18" charset="0"/>
                      </a:rPr>
                      <m:t>𝑖</m:t>
                    </m:r>
                  </m:oMath>
                </a14:m>
                <a:r>
                  <a:rPr lang="zh-CN" altLang="en-US" sz="2000" dirty="0"/>
                  <a:t>个数据点，</a:t>
                </a:r>
                <a14:m>
                  <m:oMath xmlns:m="http://schemas.openxmlformats.org/officeDocument/2006/math">
                    <m:sSub>
                      <m:sSubPr>
                        <m:ctrlPr>
                          <a:rPr lang="en-US" altLang="zh-CN" sz="2000" i="1" smtClean="0">
                            <a:latin typeface="Cambria Math" panose="02040503050406030204" pitchFamily="18" charset="0"/>
                          </a:rPr>
                        </m:ctrlPr>
                      </m:sSubPr>
                      <m:e>
                        <m:r>
                          <a:rPr lang="en-US" altLang="zh-CN" sz="2000" b="0" i="1" smtClean="0">
                            <a:latin typeface="Cambria Math" panose="02040503050406030204" pitchFamily="18" charset="0"/>
                          </a:rPr>
                          <m:t>𝑋</m:t>
                        </m:r>
                      </m:e>
                      <m:sub>
                        <m:sSub>
                          <m:sSubPr>
                            <m:ctrlPr>
                              <a:rPr lang="en-US" altLang="zh-CN" sz="2000" i="1" smtClean="0">
                                <a:latin typeface="Cambria Math" panose="02040503050406030204" pitchFamily="18" charset="0"/>
                              </a:rPr>
                            </m:ctrlPr>
                          </m:sSubPr>
                          <m:e>
                            <m:r>
                              <a:rPr lang="en-US" altLang="zh-CN" sz="2000" b="0" i="1" smtClean="0">
                                <a:latin typeface="Cambria Math" panose="02040503050406030204" pitchFamily="18" charset="0"/>
                              </a:rPr>
                              <m:t>𝑖</m:t>
                            </m:r>
                          </m:e>
                          <m:sub>
                            <m:r>
                              <a:rPr lang="en-US" altLang="zh-CN" sz="2000" b="0" i="1" smtClean="0">
                                <a:latin typeface="Cambria Math" panose="02040503050406030204" pitchFamily="18" charset="0"/>
                              </a:rPr>
                              <m:t>𝑘</m:t>
                            </m:r>
                          </m:sub>
                        </m:sSub>
                      </m:sub>
                    </m:sSub>
                  </m:oMath>
                </a14:m>
                <a:r>
                  <a:rPr lang="zh-CN" altLang="en-US" sz="2000" dirty="0"/>
                  <a:t>代表第</a:t>
                </a:r>
                <a14:m>
                  <m:oMath xmlns:m="http://schemas.openxmlformats.org/officeDocument/2006/math">
                    <m:r>
                      <a:rPr lang="en-US" altLang="zh-CN" sz="2000" b="0" i="1" smtClean="0">
                        <a:latin typeface="Cambria Math" panose="02040503050406030204" pitchFamily="18" charset="0"/>
                      </a:rPr>
                      <m:t>𝑖</m:t>
                    </m:r>
                  </m:oMath>
                </a14:m>
                <a:r>
                  <a:rPr lang="zh-CN" altLang="en-US" sz="2000" dirty="0"/>
                  <a:t>个数据点的第</a:t>
                </a:r>
                <a14:m>
                  <m:oMath xmlns:m="http://schemas.openxmlformats.org/officeDocument/2006/math">
                    <m:r>
                      <a:rPr lang="en-US" altLang="zh-CN" sz="2000" b="0" i="1" smtClean="0">
                        <a:latin typeface="Cambria Math" panose="02040503050406030204" pitchFamily="18" charset="0"/>
                      </a:rPr>
                      <m:t>𝑘</m:t>
                    </m:r>
                  </m:oMath>
                </a14:m>
                <a:r>
                  <a:rPr lang="zh-CN" altLang="en-US" sz="2000" dirty="0"/>
                  <a:t>个特征值</a:t>
                </a:r>
                <a:endParaRPr lang="en-US" altLang="zh-CN" sz="2000" dirty="0"/>
              </a:p>
              <a:p>
                <a:pPr marL="0" indent="0">
                  <a:buNone/>
                </a:pPr>
                <a:r>
                  <a:rPr kumimoji="1" lang="en-US" altLang="zh-CN" sz="2000" dirty="0"/>
                  <a:t>	</a:t>
                </a:r>
                <a14:m>
                  <m:oMath xmlns:m="http://schemas.openxmlformats.org/officeDocument/2006/math">
                    <m:r>
                      <a:rPr kumimoji="1" lang="en-US" altLang="zh-CN" sz="2000" b="0" i="1" smtClean="0">
                        <a:latin typeface="Cambria Math" panose="02040503050406030204" pitchFamily="18" charset="0"/>
                      </a:rPr>
                      <m:t>𝐸</m:t>
                    </m:r>
                    <m:r>
                      <a:rPr kumimoji="1" lang="en-US" altLang="zh-CN" sz="2000" b="0" i="1" smtClean="0">
                        <a:latin typeface="Cambria Math" panose="02040503050406030204" pitchFamily="18" charset="0"/>
                      </a:rPr>
                      <m:t>=−</m:t>
                    </m:r>
                    <m:nary>
                      <m:naryPr>
                        <m:chr m:val="∑"/>
                        <m:supHide m:val="on"/>
                        <m:ctrlPr>
                          <a:rPr kumimoji="1" lang="en-US" altLang="zh-CN" sz="2000" b="0" i="1" smtClean="0">
                            <a:latin typeface="Cambria Math" panose="02040503050406030204" pitchFamily="18" charset="0"/>
                          </a:rPr>
                        </m:ctrlPr>
                      </m:naryPr>
                      <m:sub>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𝑋</m:t>
                            </m:r>
                          </m:e>
                          <m:sub>
                            <m:r>
                              <a:rPr kumimoji="1" lang="en-US" altLang="zh-CN" sz="2000" b="0" i="1" smtClean="0">
                                <a:latin typeface="Cambria Math" panose="02040503050406030204" pitchFamily="18" charset="0"/>
                              </a:rPr>
                              <m:t>𝑖</m:t>
                            </m:r>
                          </m:sub>
                        </m:sSub>
                      </m:sub>
                      <m:sup/>
                      <m:e>
                        <m:r>
                          <a:rPr kumimoji="1" lang="en-US" altLang="zh-CN" sz="2000" b="0" i="1" smtClean="0">
                            <a:latin typeface="Cambria Math" panose="02040503050406030204" pitchFamily="18" charset="0"/>
                          </a:rPr>
                          <m:t>𝑝</m:t>
                        </m:r>
                        <m:r>
                          <a:rPr kumimoji="1" lang="en-US" altLang="zh-CN" sz="2000" b="0" i="1" smtClean="0">
                            <a:latin typeface="Cambria Math" panose="02040503050406030204" pitchFamily="18" charset="0"/>
                          </a:rPr>
                          <m:t>(</m:t>
                        </m:r>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𝑋</m:t>
                            </m:r>
                          </m:e>
                          <m:sub>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𝑖</m:t>
                                </m:r>
                              </m:e>
                              <m:sub>
                                <m:r>
                                  <a:rPr kumimoji="1" lang="en-US" altLang="zh-CN" sz="2000" b="0" i="1" smtClean="0">
                                    <a:latin typeface="Cambria Math" panose="02040503050406030204" pitchFamily="18" charset="0"/>
                                  </a:rPr>
                                  <m:t>1</m:t>
                                </m:r>
                              </m:sub>
                            </m:sSub>
                          </m:sub>
                        </m:sSub>
                        <m:r>
                          <a:rPr kumimoji="1" lang="en-US" altLang="zh-CN" sz="2000" b="0" i="1" smtClean="0">
                            <a:latin typeface="Cambria Math" panose="02040503050406030204" pitchFamily="18" charset="0"/>
                          </a:rPr>
                          <m:t>,…,</m:t>
                        </m:r>
                      </m:e>
                    </m:nary>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𝑖</m:t>
                            </m:r>
                          </m:e>
                          <m:sub>
                            <m:r>
                              <a:rPr kumimoji="1" lang="en-US" altLang="zh-CN" sz="2000" b="0" i="1" smtClean="0">
                                <a:latin typeface="Cambria Math" panose="02040503050406030204" pitchFamily="18" charset="0"/>
                              </a:rPr>
                              <m:t>𝑀</m:t>
                            </m:r>
                          </m:sub>
                        </m:sSub>
                      </m:sub>
                    </m:sSub>
                    <m:r>
                      <a:rPr kumimoji="1" lang="en-US" altLang="zh-CN" sz="2000" b="0" i="1" smtClean="0">
                        <a:latin typeface="Cambria Math" panose="02040503050406030204" pitchFamily="18" charset="0"/>
                      </a:rPr>
                      <m:t>)</m:t>
                    </m:r>
                    <m:r>
                      <m:rPr>
                        <m:sty m:val="p"/>
                      </m:rPr>
                      <a:rPr kumimoji="1" lang="en-US" altLang="zh-CN" sz="2000" b="0" i="0" smtClean="0">
                        <a:latin typeface="Cambria Math" panose="02040503050406030204" pitchFamily="18" charset="0"/>
                      </a:rPr>
                      <m:t>log</m:t>
                    </m:r>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𝑝</m:t>
                    </m:r>
                    <m:r>
                      <a:rPr kumimoji="1" lang="en-US" altLang="zh-CN" sz="2000" b="0" i="1" smtClean="0">
                        <a:latin typeface="Cambria Math" panose="02040503050406030204" pitchFamily="18" charset="0"/>
                      </a:rPr>
                      <m:t>(</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𝑖</m:t>
                            </m:r>
                          </m:e>
                          <m:sub>
                            <m:r>
                              <a:rPr kumimoji="1" lang="en-US" altLang="zh-CN" sz="2000" i="1">
                                <a:latin typeface="Cambria Math" panose="02040503050406030204" pitchFamily="18" charset="0"/>
                              </a:rPr>
                              <m:t>1</m:t>
                            </m:r>
                          </m:sub>
                        </m:sSub>
                      </m:sub>
                    </m:sSub>
                    <m:r>
                      <a:rPr kumimoji="1" lang="en-US" altLang="zh-CN" sz="2000" b="0" i="1" smtClean="0">
                        <a:latin typeface="Cambria Math" panose="02040503050406030204" pitchFamily="18" charset="0"/>
                      </a:rPr>
                      <m:t>,…,</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𝑖</m:t>
                            </m:r>
                          </m:e>
                          <m:sub>
                            <m:r>
                              <a:rPr kumimoji="1" lang="en-US" altLang="zh-CN" sz="2000" i="1">
                                <a:latin typeface="Cambria Math" panose="02040503050406030204" pitchFamily="18" charset="0"/>
                              </a:rPr>
                              <m:t>𝑀</m:t>
                            </m:r>
                          </m:sub>
                        </m:sSub>
                      </m:sub>
                    </m:sSub>
                    <m:r>
                      <a:rPr kumimoji="1" lang="en-US" altLang="zh-CN" sz="2000" b="0" i="1" smtClean="0">
                        <a:latin typeface="Cambria Math" panose="02040503050406030204" pitchFamily="18" charset="0"/>
                      </a:rPr>
                      <m:t>)</m:t>
                    </m:r>
                    <m:r>
                      <a:rPr kumimoji="1" lang="en-US" altLang="zh-CN" sz="2000" b="0" i="0" smtClean="0">
                        <a:latin typeface="Cambria Math" panose="02040503050406030204" pitchFamily="18" charset="0"/>
                      </a:rPr>
                      <m:t>+</m:t>
                    </m:r>
                  </m:oMath>
                </a14:m>
                <a:endParaRPr kumimoji="1" lang="en-US" altLang="zh-CN" sz="2000" b="0" dirty="0"/>
              </a:p>
              <a:p>
                <a:pPr marL="0" indent="0">
                  <a:buNone/>
                </a:pPr>
                <a:r>
                  <a:rPr kumimoji="1" lang="en-US" altLang="zh-CN" sz="2000" dirty="0"/>
                  <a:t>		</a:t>
                </a:r>
                <a14:m>
                  <m:oMath xmlns:m="http://schemas.openxmlformats.org/officeDocument/2006/math">
                    <m:r>
                      <a:rPr kumimoji="1" lang="en-US" altLang="zh-CN" sz="2000" b="0" i="1" smtClean="0">
                        <a:latin typeface="Cambria Math" panose="02040503050406030204" pitchFamily="18" charset="0"/>
                      </a:rPr>
                      <m:t>−</m:t>
                    </m:r>
                    <m:nary>
                      <m:naryPr>
                        <m:chr m:val="∑"/>
                        <m:supHide m:val="on"/>
                        <m:ctrlPr>
                          <a:rPr kumimoji="1" lang="en-US" altLang="zh-CN" sz="2000" i="1">
                            <a:latin typeface="Cambria Math" panose="02040503050406030204" pitchFamily="18" charset="0"/>
                          </a:rPr>
                        </m:ctrlPr>
                      </m:naryPr>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r>
                              <a:rPr kumimoji="1" lang="en-US" altLang="zh-CN" sz="2000" i="1">
                                <a:latin typeface="Cambria Math" panose="02040503050406030204" pitchFamily="18" charset="0"/>
                              </a:rPr>
                              <m:t>𝑖</m:t>
                            </m:r>
                          </m:sub>
                        </m:sSub>
                      </m:sub>
                      <m:sup/>
                      <m:e>
                        <m:r>
                          <a:rPr kumimoji="1" lang="en-US" altLang="zh-CN" sz="2000" b="0" i="1" smtClean="0">
                            <a:latin typeface="Cambria Math" panose="02040503050406030204" pitchFamily="18" charset="0"/>
                          </a:rPr>
                          <m:t>(1−</m:t>
                        </m:r>
                        <m:r>
                          <a:rPr kumimoji="1" lang="en-US" altLang="zh-CN" sz="2000" i="1">
                            <a:latin typeface="Cambria Math" panose="02040503050406030204" pitchFamily="18" charset="0"/>
                          </a:rPr>
                          <m:t>𝑝</m:t>
                        </m:r>
                        <m:r>
                          <a:rPr kumimoji="1" lang="en-US" altLang="zh-CN" sz="2000" i="1">
                            <a:latin typeface="Cambria Math" panose="02040503050406030204" pitchFamily="18" charset="0"/>
                          </a:rPr>
                          <m:t>(</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𝑖</m:t>
                                </m:r>
                              </m:e>
                              <m:sub>
                                <m:r>
                                  <a:rPr kumimoji="1" lang="en-US" altLang="zh-CN" sz="2000" i="1">
                                    <a:latin typeface="Cambria Math" panose="02040503050406030204" pitchFamily="18" charset="0"/>
                                  </a:rPr>
                                  <m:t>1</m:t>
                                </m:r>
                              </m:sub>
                            </m:sSub>
                          </m:sub>
                        </m:sSub>
                        <m:r>
                          <a:rPr kumimoji="1" lang="en-US" altLang="zh-CN" sz="2000" i="1">
                            <a:latin typeface="Cambria Math" panose="02040503050406030204" pitchFamily="18" charset="0"/>
                          </a:rPr>
                          <m:t>,…,</m:t>
                        </m:r>
                      </m:e>
                    </m:nary>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𝑖</m:t>
                            </m:r>
                          </m:e>
                          <m:sub>
                            <m:r>
                              <a:rPr kumimoji="1" lang="en-US" altLang="zh-CN" sz="2000" i="1">
                                <a:latin typeface="Cambria Math" panose="02040503050406030204" pitchFamily="18" charset="0"/>
                              </a:rPr>
                              <m:t>𝑀</m:t>
                            </m:r>
                          </m:sub>
                        </m:sSub>
                      </m:sub>
                    </m:sSub>
                    <m:r>
                      <a:rPr kumimoji="1" lang="en-US" altLang="zh-CN" sz="2000" i="1">
                        <a:latin typeface="Cambria Math" panose="02040503050406030204" pitchFamily="18" charset="0"/>
                      </a:rPr>
                      <m:t>)</m:t>
                    </m:r>
                    <m:r>
                      <a:rPr kumimoji="1" lang="en-US" altLang="zh-CN" sz="2000" b="0" i="1" smtClean="0">
                        <a:latin typeface="Cambria Math" panose="02040503050406030204" pitchFamily="18" charset="0"/>
                      </a:rPr>
                      <m:t>)</m:t>
                    </m:r>
                    <m:r>
                      <m:rPr>
                        <m:sty m:val="p"/>
                      </m:rPr>
                      <a:rPr kumimoji="1" lang="en-US" altLang="zh-CN" sz="2000" b="0" i="0" smtClean="0">
                        <a:latin typeface="Cambria Math" panose="02040503050406030204" pitchFamily="18" charset="0"/>
                      </a:rPr>
                      <m:t>log</m:t>
                    </m:r>
                    <m:r>
                      <a:rPr kumimoji="1" lang="en-US" altLang="zh-CN" sz="2000" b="0" i="1" smtClean="0">
                        <a:latin typeface="Cambria Math" panose="02040503050406030204" pitchFamily="18" charset="0"/>
                      </a:rPr>
                      <m:t>⁡(1−</m:t>
                    </m:r>
                    <m:r>
                      <a:rPr kumimoji="1" lang="en-US" altLang="zh-CN" sz="2000" i="1">
                        <a:latin typeface="Cambria Math" panose="02040503050406030204" pitchFamily="18" charset="0"/>
                      </a:rPr>
                      <m:t>𝑝</m:t>
                    </m:r>
                    <m:d>
                      <m:dPr>
                        <m:ctrlPr>
                          <a:rPr kumimoji="1" lang="en-US" altLang="zh-CN" sz="2000" i="1">
                            <a:latin typeface="Cambria Math" panose="02040503050406030204" pitchFamily="18" charset="0"/>
                          </a:rPr>
                        </m:ctrlPr>
                      </m:dPr>
                      <m:e>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𝑖</m:t>
                                </m:r>
                              </m:e>
                              <m:sub>
                                <m:r>
                                  <a:rPr kumimoji="1" lang="en-US" altLang="zh-CN" sz="2000" i="1">
                                    <a:latin typeface="Cambria Math" panose="02040503050406030204" pitchFamily="18" charset="0"/>
                                  </a:rPr>
                                  <m:t>1</m:t>
                                </m:r>
                              </m:sub>
                            </m:sSub>
                          </m:sub>
                        </m:sSub>
                        <m:r>
                          <a:rPr kumimoji="1" lang="en-US" altLang="zh-CN" sz="2000" i="1">
                            <a:latin typeface="Cambria Math" panose="02040503050406030204" pitchFamily="18" charset="0"/>
                          </a:rPr>
                          <m:t>,…,</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𝑖</m:t>
                                </m:r>
                              </m:e>
                              <m:sub>
                                <m:r>
                                  <a:rPr kumimoji="1" lang="en-US" altLang="zh-CN" sz="2000" i="1">
                                    <a:latin typeface="Cambria Math" panose="02040503050406030204" pitchFamily="18" charset="0"/>
                                  </a:rPr>
                                  <m:t>𝑀</m:t>
                                </m:r>
                              </m:sub>
                            </m:sSub>
                          </m:sub>
                        </m:sSub>
                      </m:e>
                    </m:d>
                    <m:r>
                      <a:rPr kumimoji="1" lang="en-US" altLang="zh-CN" sz="2000" b="0" i="0" smtClean="0">
                        <a:latin typeface="Cambria Math" panose="02040503050406030204" pitchFamily="18" charset="0"/>
                      </a:rPr>
                      <m:t>)</m:t>
                    </m:r>
                  </m:oMath>
                </a14:m>
                <a:endParaRPr kumimoji="1" lang="en-US" altLang="zh-CN" sz="2000" dirty="0"/>
              </a:p>
              <a:p>
                <a:pPr marL="0" indent="0">
                  <a:buNone/>
                </a:pPr>
                <a:r>
                  <a:rPr kumimoji="1" lang="zh-CN" altLang="en-US" sz="2000" dirty="0"/>
                  <a:t>其中，</a:t>
                </a:r>
                <a14:m>
                  <m:oMath xmlns:m="http://schemas.openxmlformats.org/officeDocument/2006/math">
                    <m:r>
                      <a:rPr kumimoji="1" lang="en-US" altLang="zh-CN" sz="2000" i="1">
                        <a:latin typeface="Cambria Math" panose="02040503050406030204" pitchFamily="18" charset="0"/>
                      </a:rPr>
                      <m:t>𝑝</m:t>
                    </m:r>
                    <m:r>
                      <a:rPr kumimoji="1" lang="en-US" altLang="zh-CN" sz="2000" i="1">
                        <a:latin typeface="Cambria Math" panose="02040503050406030204" pitchFamily="18" charset="0"/>
                      </a:rPr>
                      <m:t>(</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𝑖</m:t>
                            </m:r>
                          </m:e>
                          <m:sub>
                            <m:r>
                              <a:rPr kumimoji="1" lang="en-US" altLang="zh-CN" sz="2000" i="1">
                                <a:latin typeface="Cambria Math" panose="02040503050406030204" pitchFamily="18" charset="0"/>
                              </a:rPr>
                              <m:t>1</m:t>
                            </m:r>
                          </m:sub>
                        </m:sSub>
                      </m:sub>
                    </m:sSub>
                    <m:r>
                      <a:rPr kumimoji="1" lang="en-US" altLang="zh-CN" sz="2000" i="1">
                        <a:latin typeface="Cambria Math" panose="02040503050406030204" pitchFamily="18" charset="0"/>
                      </a:rPr>
                      <m:t>,…,</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𝑖</m:t>
                            </m:r>
                          </m:e>
                          <m:sub>
                            <m:r>
                              <a:rPr kumimoji="1" lang="en-US" altLang="zh-CN" sz="2000" i="1">
                                <a:latin typeface="Cambria Math" panose="02040503050406030204" pitchFamily="18" charset="0"/>
                              </a:rPr>
                              <m:t>𝑀</m:t>
                            </m:r>
                          </m:sub>
                        </m:sSub>
                      </m:sub>
                    </m:sSub>
                    <m:r>
                      <a:rPr kumimoji="1" lang="en-US" altLang="zh-CN" sz="2000" i="1">
                        <a:latin typeface="Cambria Math" panose="02040503050406030204" pitchFamily="18" charset="0"/>
                      </a:rPr>
                      <m:t>)</m:t>
                    </m:r>
                  </m:oMath>
                </a14:m>
                <a:r>
                  <a:rPr kumimoji="1" lang="zh-CN" altLang="en-US" sz="2000" dirty="0"/>
                  <a:t>是数据点</a:t>
                </a:r>
                <a14:m>
                  <m:oMath xmlns:m="http://schemas.openxmlformats.org/officeDocument/2006/math">
                    <m:r>
                      <a:rPr kumimoji="1" lang="en-US" altLang="zh-CN" sz="2000" i="1">
                        <a:latin typeface="Cambria Math" panose="02040503050406030204" pitchFamily="18" charset="0"/>
                      </a:rPr>
                      <m:t>(</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𝑖</m:t>
                            </m:r>
                          </m:e>
                          <m:sub>
                            <m:r>
                              <a:rPr kumimoji="1" lang="en-US" altLang="zh-CN" sz="2000" i="1">
                                <a:latin typeface="Cambria Math" panose="02040503050406030204" pitchFamily="18" charset="0"/>
                              </a:rPr>
                              <m:t>1</m:t>
                            </m:r>
                          </m:sub>
                        </m:sSub>
                      </m:sub>
                    </m:sSub>
                    <m:r>
                      <a:rPr kumimoji="1" lang="en-US" altLang="zh-CN" sz="2000" i="1">
                        <a:latin typeface="Cambria Math" panose="02040503050406030204" pitchFamily="18" charset="0"/>
                      </a:rPr>
                      <m:t>,…,</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𝑖</m:t>
                            </m:r>
                          </m:e>
                          <m:sub>
                            <m:r>
                              <a:rPr kumimoji="1" lang="en-US" altLang="zh-CN" sz="2000" i="1">
                                <a:latin typeface="Cambria Math" panose="02040503050406030204" pitchFamily="18" charset="0"/>
                              </a:rPr>
                              <m:t>𝑀</m:t>
                            </m:r>
                          </m:sub>
                        </m:sSub>
                      </m:sub>
                    </m:sSub>
                    <m:r>
                      <a:rPr kumimoji="1" lang="en-US" altLang="zh-CN" sz="2000" i="1">
                        <a:latin typeface="Cambria Math" panose="02040503050406030204" pitchFamily="18" charset="0"/>
                      </a:rPr>
                      <m:t>)</m:t>
                    </m:r>
                  </m:oMath>
                </a14:m>
                <a:r>
                  <a:rPr kumimoji="1" lang="zh-CN" altLang="en-US" sz="2000" dirty="0"/>
                  <a:t>的概率或密度。</a:t>
                </a:r>
                <a:endParaRPr kumimoji="1" lang="en-US" altLang="zh-CN" sz="2000" dirty="0"/>
              </a:p>
              <a:p>
                <a:pPr marL="0" indent="0">
                  <a:lnSpc>
                    <a:spcPct val="125000"/>
                  </a:lnSpc>
                  <a:buNone/>
                </a:pPr>
                <a:r>
                  <a:rPr lang="zh-CN" altLang="zh-CN" sz="2000" dirty="0"/>
                  <a:t>如果每个点的概率相等，我们最不确定结果，熵是最大的。当数据具有良好的聚类时，不确定性很低，熵也很低</a:t>
                </a:r>
                <a:r>
                  <a:rPr lang="zh-CN" altLang="en-US" sz="2000" dirty="0"/>
                  <a:t>。</a:t>
                </a:r>
                <a:endParaRPr kumimoji="1" lang="en-US" altLang="zh-CN" sz="2400" dirty="0"/>
              </a:p>
            </p:txBody>
          </p:sp>
        </mc:Choice>
        <mc:Fallback xmlns="">
          <p:sp>
            <p:nvSpPr>
              <p:cNvPr id="3" name="内容占位符 2">
                <a:extLst>
                  <a:ext uri="{FF2B5EF4-FFF2-40B4-BE49-F238E27FC236}">
                    <a16:creationId xmlns:a16="http://schemas.microsoft.com/office/drawing/2014/main" id="{EF395CD8-FADE-DEF3-CD2B-19F3FA03FF5D}"/>
                  </a:ext>
                </a:extLst>
              </p:cNvPr>
              <p:cNvSpPr>
                <a:spLocks noGrp="1" noRot="1" noChangeAspect="1" noMove="1" noResize="1" noEditPoints="1" noAdjustHandles="1" noChangeArrowheads="1" noChangeShapeType="1" noTextEdit="1"/>
              </p:cNvSpPr>
              <p:nvPr>
                <p:ph idx="1"/>
              </p:nvPr>
            </p:nvSpPr>
            <p:spPr>
              <a:xfrm>
                <a:off x="1154954" y="2356701"/>
                <a:ext cx="8825659" cy="4138367"/>
              </a:xfrm>
              <a:blipFill>
                <a:blip r:embed="rId2"/>
                <a:stretch>
                  <a:fillRect l="-718" t="-306" r="-71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709380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752667-9696-79B7-BF09-A4DBB33BD32F}"/>
              </a:ext>
            </a:extLst>
          </p:cNvPr>
          <p:cNvSpPr>
            <a:spLocks noGrp="1"/>
          </p:cNvSpPr>
          <p:nvPr>
            <p:ph type="title"/>
          </p:nvPr>
        </p:nvSpPr>
        <p:spPr/>
        <p:txBody>
          <a:bodyPr/>
          <a:lstStyle/>
          <a:p>
            <a:r>
              <a:rPr lang="zh-CN" altLang="zh-CN" dirty="0"/>
              <a:t>基于距离的熵度</a:t>
            </a:r>
            <a:r>
              <a:rPr lang="zh-CN" altLang="en-US" dirty="0"/>
              <a:t>量</a:t>
            </a:r>
            <a:r>
              <a:rPr lang="en-US" altLang="zh-CN" dirty="0"/>
              <a:t>(cont.)</a:t>
            </a:r>
            <a:endParaRPr kumimoji="1"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E871886F-61FC-14F2-BC4D-363B6C8894E1}"/>
                  </a:ext>
                </a:extLst>
              </p:cNvPr>
              <p:cNvSpPr>
                <a:spLocks noGrp="1"/>
              </p:cNvSpPr>
              <p:nvPr>
                <p:ph idx="1"/>
              </p:nvPr>
            </p:nvSpPr>
            <p:spPr/>
            <p:txBody>
              <a:bodyPr>
                <a:normAutofit/>
              </a:bodyPr>
              <a:lstStyle/>
              <a:p>
                <a:pPr marL="0" indent="0">
                  <a:lnSpc>
                    <a:spcPct val="125000"/>
                  </a:lnSpc>
                  <a:buNone/>
                </a:pPr>
                <a:r>
                  <a:rPr kumimoji="1" lang="zh-CN" altLang="en-US" sz="2000" dirty="0"/>
                  <a:t>由于我们不知道点的概率，于是我们使用距离代替概率来估计熵。我们的目标是把较</a:t>
                </a:r>
                <a:r>
                  <a:rPr lang="zh-CN" altLang="zh-CN" sz="2000" dirty="0"/>
                  <a:t>低熵分配给簇内和簇间距离，并将较高熵分配给噪声距离</a:t>
                </a:r>
                <a:r>
                  <a:rPr lang="zh-CN" altLang="en-US" sz="2000" dirty="0"/>
                  <a:t>：</a:t>
                </a:r>
                <a:endParaRPr lang="en-US" altLang="zh-CN" sz="2000" dirty="0"/>
              </a:p>
              <a:p>
                <a:pPr marL="0" indent="0">
                  <a:lnSpc>
                    <a:spcPct val="125000"/>
                  </a:lnSpc>
                  <a:buNone/>
                </a:pPr>
                <a:r>
                  <a:rPr kumimoji="1" lang="en-US" altLang="zh-CN" sz="2000" dirty="0"/>
                  <a:t>	</a:t>
                </a:r>
                <a14:m>
                  <m:oMath xmlns:m="http://schemas.openxmlformats.org/officeDocument/2006/math">
                    <m:r>
                      <a:rPr kumimoji="1" lang="en-US" altLang="zh-CN" sz="2000" b="0" i="1" smtClean="0">
                        <a:latin typeface="Cambria Math" panose="02040503050406030204" pitchFamily="18" charset="0"/>
                      </a:rPr>
                      <m:t>𝐸</m:t>
                    </m:r>
                    <m:r>
                      <a:rPr kumimoji="1" lang="en-US" altLang="zh-CN" sz="2000" b="0" i="1" smtClean="0">
                        <a:latin typeface="Cambria Math" panose="02040503050406030204" pitchFamily="18" charset="0"/>
                      </a:rPr>
                      <m:t>=−</m:t>
                    </m:r>
                    <m:nary>
                      <m:naryPr>
                        <m:chr m:val="∑"/>
                        <m:supHide m:val="on"/>
                        <m:ctrlPr>
                          <a:rPr kumimoji="1" lang="en-US" altLang="zh-CN" sz="2000" b="0" i="1" smtClean="0">
                            <a:latin typeface="Cambria Math" panose="02040503050406030204" pitchFamily="18" charset="0"/>
                          </a:rPr>
                        </m:ctrlPr>
                      </m:naryPr>
                      <m:sub>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𝑋</m:t>
                            </m:r>
                          </m:e>
                          <m:sub>
                            <m:r>
                              <a:rPr kumimoji="1" lang="en-US" altLang="zh-CN" sz="2000" b="0" i="1" smtClean="0">
                                <a:latin typeface="Cambria Math" panose="02040503050406030204" pitchFamily="18" charset="0"/>
                              </a:rPr>
                              <m:t>𝑖</m:t>
                            </m:r>
                          </m:sub>
                        </m:sSub>
                      </m:sub>
                      <m:sup/>
                      <m:e>
                        <m:nary>
                          <m:naryPr>
                            <m:chr m:val="∑"/>
                            <m:supHide m:val="on"/>
                            <m:ctrlPr>
                              <a:rPr kumimoji="1" lang="en-US" altLang="zh-CN" sz="2000" b="0" i="1" smtClean="0">
                                <a:latin typeface="Cambria Math" panose="02040503050406030204" pitchFamily="18" charset="0"/>
                              </a:rPr>
                            </m:ctrlPr>
                          </m:naryPr>
                          <m:sub>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𝑋</m:t>
                                </m:r>
                              </m:e>
                              <m:sub>
                                <m:r>
                                  <a:rPr kumimoji="1" lang="en-US" altLang="zh-CN" sz="2000" b="0" i="1" smtClean="0">
                                    <a:latin typeface="Cambria Math" panose="02040503050406030204" pitchFamily="18" charset="0"/>
                                  </a:rPr>
                                  <m:t>𝑗</m:t>
                                </m:r>
                              </m:sub>
                            </m:sSub>
                          </m:sub>
                          <m:sup/>
                          <m:e>
                            <m:r>
                              <a:rPr kumimoji="1" lang="en-US" altLang="zh-CN" sz="2000" b="0" i="1" smtClean="0">
                                <a:latin typeface="Cambria Math" panose="02040503050406030204" pitchFamily="18" charset="0"/>
                              </a:rPr>
                              <m:t>[</m:t>
                            </m:r>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𝐷</m:t>
                                </m:r>
                              </m:e>
                              <m:sub>
                                <m:r>
                                  <a:rPr kumimoji="1" lang="en-US" altLang="zh-CN" sz="2000" b="0" i="1" smtClean="0">
                                    <a:latin typeface="Cambria Math" panose="02040503050406030204" pitchFamily="18" charset="0"/>
                                  </a:rPr>
                                  <m:t>𝑖𝑗</m:t>
                                </m:r>
                              </m:sub>
                            </m:sSub>
                            <m:func>
                              <m:funcPr>
                                <m:ctrlPr>
                                  <a:rPr kumimoji="1" lang="en-US" altLang="zh-CN" sz="2000" b="0" i="1" smtClean="0">
                                    <a:latin typeface="Cambria Math" panose="02040503050406030204" pitchFamily="18" charset="0"/>
                                  </a:rPr>
                                </m:ctrlPr>
                              </m:funcPr>
                              <m:fName>
                                <m:r>
                                  <m:rPr>
                                    <m:sty m:val="p"/>
                                  </m:rPr>
                                  <a:rPr kumimoji="1" lang="en-US" altLang="zh-CN" sz="2000" b="0" i="0" smtClean="0">
                                    <a:latin typeface="Cambria Math" panose="02040503050406030204" pitchFamily="18" charset="0"/>
                                  </a:rPr>
                                  <m:t>log</m:t>
                                </m:r>
                              </m:fName>
                              <m:e>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𝐷</m:t>
                                    </m:r>
                                  </m:e>
                                  <m:sub>
                                    <m:r>
                                      <a:rPr kumimoji="1" lang="en-US" altLang="zh-CN" sz="2000" i="1">
                                        <a:latin typeface="Cambria Math" panose="02040503050406030204" pitchFamily="18" charset="0"/>
                                      </a:rPr>
                                      <m:t>𝑖𝑗</m:t>
                                    </m:r>
                                  </m:sub>
                                </m:sSub>
                                <m:r>
                                  <a:rPr kumimoji="1" lang="en-US" altLang="zh-CN" sz="2000" b="0" i="1" smtClean="0">
                                    <a:latin typeface="Cambria Math" panose="02040503050406030204" pitchFamily="18" charset="0"/>
                                  </a:rPr>
                                  <m:t>+</m:t>
                                </m:r>
                                <m:d>
                                  <m:dPr>
                                    <m:ctrlPr>
                                      <a:rPr kumimoji="1" lang="en-US" altLang="zh-CN" sz="2000" b="0" i="1" smtClean="0">
                                        <a:latin typeface="Cambria Math" panose="02040503050406030204" pitchFamily="18" charset="0"/>
                                      </a:rPr>
                                    </m:ctrlPr>
                                  </m:dPr>
                                  <m:e>
                                    <m:r>
                                      <a:rPr kumimoji="1" lang="en-US" altLang="zh-CN" sz="2000" b="0" i="1" smtClean="0">
                                        <a:latin typeface="Cambria Math" panose="02040503050406030204" pitchFamily="18" charset="0"/>
                                      </a:rPr>
                                      <m:t>1−</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𝐷</m:t>
                                        </m:r>
                                      </m:e>
                                      <m:sub>
                                        <m:r>
                                          <a:rPr kumimoji="1" lang="en-US" altLang="zh-CN" sz="2000" i="1">
                                            <a:latin typeface="Cambria Math" panose="02040503050406030204" pitchFamily="18" charset="0"/>
                                          </a:rPr>
                                          <m:t>𝑖𝑗</m:t>
                                        </m:r>
                                      </m:sub>
                                    </m:sSub>
                                  </m:e>
                                </m:d>
                                <m:func>
                                  <m:funcPr>
                                    <m:ctrlPr>
                                      <a:rPr kumimoji="1" lang="en-US" altLang="zh-CN" sz="2000" b="0" i="1" smtClean="0">
                                        <a:latin typeface="Cambria Math" panose="02040503050406030204" pitchFamily="18" charset="0"/>
                                      </a:rPr>
                                    </m:ctrlPr>
                                  </m:funcPr>
                                  <m:fName>
                                    <m:r>
                                      <m:rPr>
                                        <m:sty m:val="p"/>
                                      </m:rPr>
                                      <a:rPr kumimoji="1" lang="en-US" altLang="zh-CN" sz="2000" b="0" i="0" smtClean="0">
                                        <a:latin typeface="Cambria Math" panose="02040503050406030204" pitchFamily="18" charset="0"/>
                                      </a:rPr>
                                      <m:t>log</m:t>
                                    </m:r>
                                  </m:fName>
                                  <m:e>
                                    <m:r>
                                      <a:rPr kumimoji="1" lang="en-US" altLang="zh-CN" sz="2000" b="0" i="1" smtClean="0">
                                        <a:latin typeface="Cambria Math" panose="02040503050406030204" pitchFamily="18" charset="0"/>
                                      </a:rPr>
                                      <m:t>(1−</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𝐷</m:t>
                                        </m:r>
                                      </m:e>
                                      <m:sub>
                                        <m:r>
                                          <a:rPr kumimoji="1" lang="en-US" altLang="zh-CN" sz="2000" i="1">
                                            <a:latin typeface="Cambria Math" panose="02040503050406030204" pitchFamily="18" charset="0"/>
                                          </a:rPr>
                                          <m:t>𝑖𝑗</m:t>
                                        </m:r>
                                      </m:sub>
                                    </m:sSub>
                                    <m:r>
                                      <a:rPr kumimoji="1" lang="en-US" altLang="zh-CN" sz="2000" b="0" i="1" smtClean="0">
                                        <a:latin typeface="Cambria Math" panose="02040503050406030204" pitchFamily="18" charset="0"/>
                                      </a:rPr>
                                      <m:t>)</m:t>
                                    </m:r>
                                  </m:e>
                                </m:func>
                              </m:e>
                            </m:func>
                            <m:r>
                              <a:rPr kumimoji="1" lang="en-US" altLang="zh-CN" sz="2000" b="0" i="1" smtClean="0">
                                <a:latin typeface="Cambria Math" panose="02040503050406030204" pitchFamily="18" charset="0"/>
                              </a:rPr>
                              <m:t>]</m:t>
                            </m:r>
                          </m:e>
                        </m:nary>
                      </m:e>
                    </m:nary>
                  </m:oMath>
                </a14:m>
                <a:endParaRPr kumimoji="1" lang="en-US" altLang="zh-CN" sz="2000" dirty="0"/>
              </a:p>
              <a:p>
                <a:pPr marL="0" indent="0">
                  <a:lnSpc>
                    <a:spcPct val="125000"/>
                  </a:lnSpc>
                  <a:buNone/>
                </a:pPr>
                <a:r>
                  <a:rPr kumimoji="1" lang="zh-CN" altLang="en-US" sz="2000" dirty="0"/>
                  <a:t>其中，</a:t>
                </a:r>
                <a:r>
                  <a:rPr kumimoji="1" lang="en-US" altLang="zh-CN" sz="2000" dirty="0"/>
                  <a:t> </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𝐷</m:t>
                        </m:r>
                      </m:e>
                      <m:sub>
                        <m:r>
                          <a:rPr kumimoji="1" lang="en-US" altLang="zh-CN" sz="2000" i="1">
                            <a:latin typeface="Cambria Math" panose="02040503050406030204" pitchFamily="18" charset="0"/>
                          </a:rPr>
                          <m:t>𝑖𝑗</m:t>
                        </m:r>
                      </m:sub>
                    </m:sSub>
                  </m:oMath>
                </a14:m>
                <a:r>
                  <a:rPr kumimoji="1" lang="zh-CN" altLang="en-US" sz="2000" dirty="0"/>
                  <a:t>是</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r>
                          <a:rPr kumimoji="1" lang="en-US" altLang="zh-CN" sz="2000" i="1">
                            <a:latin typeface="Cambria Math" panose="02040503050406030204" pitchFamily="18" charset="0"/>
                          </a:rPr>
                          <m:t>𝑖</m:t>
                        </m:r>
                      </m:sub>
                    </m:sSub>
                  </m:oMath>
                </a14:m>
                <a:r>
                  <a:rPr kumimoji="1" lang="zh-CN" altLang="en-US" sz="2000" dirty="0"/>
                  <a:t>和</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𝑋</m:t>
                        </m:r>
                      </m:e>
                      <m:sub>
                        <m:r>
                          <a:rPr kumimoji="1" lang="en-US" altLang="zh-CN" sz="2000" i="1">
                            <a:latin typeface="Cambria Math" panose="02040503050406030204" pitchFamily="18" charset="0"/>
                          </a:rPr>
                          <m:t>𝑗</m:t>
                        </m:r>
                      </m:sub>
                    </m:sSub>
                  </m:oMath>
                </a14:m>
                <a:r>
                  <a:rPr kumimoji="1" lang="zh-CN" altLang="en-US" sz="2000" dirty="0"/>
                  <a:t>之间的归一化距离，</a:t>
                </a:r>
                <a:r>
                  <a:rPr kumimoji="1" lang="en-US" altLang="zh-CN" sz="2000" dirty="0"/>
                  <a:t> </a:t>
                </a:r>
                <a14:m>
                  <m:oMath xmlns:m="http://schemas.openxmlformats.org/officeDocument/2006/math">
                    <m:r>
                      <a:rPr kumimoji="1" lang="en-US" altLang="zh-CN" sz="2000" i="1">
                        <a:latin typeface="Cambria Math" panose="02040503050406030204" pitchFamily="18" charset="0"/>
                      </a:rPr>
                      <m:t>𝐸</m:t>
                    </m:r>
                  </m:oMath>
                </a14:m>
                <a:r>
                  <a:rPr kumimoji="1" lang="zh-CN" altLang="en-US" sz="2000" dirty="0"/>
                  <a:t>归一化至范围</a:t>
                </a:r>
                <a14:m>
                  <m:oMath xmlns:m="http://schemas.openxmlformats.org/officeDocument/2006/math">
                    <m:r>
                      <a:rPr kumimoji="1" lang="en-US" altLang="zh-CN" sz="2000" b="0" i="1" smtClean="0">
                        <a:latin typeface="Cambria Math" panose="02040503050406030204" pitchFamily="18" charset="0"/>
                      </a:rPr>
                      <m:t>[0.0,1.0]</m:t>
                    </m:r>
                  </m:oMath>
                </a14:m>
                <a:endParaRPr kumimoji="1" lang="zh-CN" altLang="en-US" sz="2000" dirty="0"/>
              </a:p>
            </p:txBody>
          </p:sp>
        </mc:Choice>
        <mc:Fallback xmlns="">
          <p:sp>
            <p:nvSpPr>
              <p:cNvPr id="3" name="内容占位符 2">
                <a:extLst>
                  <a:ext uri="{FF2B5EF4-FFF2-40B4-BE49-F238E27FC236}">
                    <a16:creationId xmlns:a16="http://schemas.microsoft.com/office/drawing/2014/main" id="{E871886F-61FC-14F2-BC4D-363B6C8894E1}"/>
                  </a:ext>
                </a:extLst>
              </p:cNvPr>
              <p:cNvSpPr>
                <a:spLocks noGrp="1" noRot="1" noChangeAspect="1" noMove="1" noResize="1" noEditPoints="1" noAdjustHandles="1" noChangeArrowheads="1" noChangeShapeType="1" noTextEdit="1"/>
              </p:cNvSpPr>
              <p:nvPr>
                <p:ph idx="1"/>
              </p:nvPr>
            </p:nvSpPr>
            <p:spPr>
              <a:blipFill>
                <a:blip r:embed="rId2"/>
                <a:stretch>
                  <a:fillRect l="-718" r="-71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873974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5" descr="图示&#10;&#10;描述已自动生成">
            <a:extLst>
              <a:ext uri="{FF2B5EF4-FFF2-40B4-BE49-F238E27FC236}">
                <a16:creationId xmlns:a16="http://schemas.microsoft.com/office/drawing/2014/main" id="{5D09130B-6D7E-9A97-543F-0DE4A5C90F20}"/>
              </a:ext>
            </a:extLst>
          </p:cNvPr>
          <p:cNvPicPr>
            <a:picLocks noGrp="1" noChangeAspect="1"/>
          </p:cNvPicPr>
          <p:nvPr>
            <p:ph idx="1"/>
          </p:nvPr>
        </p:nvPicPr>
        <p:blipFill>
          <a:blip r:embed="rId2"/>
          <a:stretch>
            <a:fillRect/>
          </a:stretch>
        </p:blipFill>
        <p:spPr>
          <a:xfrm>
            <a:off x="881577" y="2468032"/>
            <a:ext cx="2975122" cy="3416300"/>
          </a:xfrm>
        </p:spPr>
      </p:pic>
      <p:sp>
        <p:nvSpPr>
          <p:cNvPr id="4" name="标题 1">
            <a:extLst>
              <a:ext uri="{FF2B5EF4-FFF2-40B4-BE49-F238E27FC236}">
                <a16:creationId xmlns:a16="http://schemas.microsoft.com/office/drawing/2014/main" id="{5CC995D1-D9E5-10BD-8247-A15FC5BF2BC3}"/>
              </a:ext>
            </a:extLst>
          </p:cNvPr>
          <p:cNvSpPr>
            <a:spLocks noGrp="1"/>
          </p:cNvSpPr>
          <p:nvPr>
            <p:ph type="title"/>
          </p:nvPr>
        </p:nvSpPr>
        <p:spPr>
          <a:xfrm>
            <a:off x="1154954" y="973668"/>
            <a:ext cx="8761413" cy="706964"/>
          </a:xfrm>
        </p:spPr>
        <p:txBody>
          <a:bodyPr/>
          <a:lstStyle/>
          <a:p>
            <a:r>
              <a:rPr lang="zh-CN" altLang="zh-CN" dirty="0"/>
              <a:t>基于距离的熵度</a:t>
            </a:r>
            <a:r>
              <a:rPr lang="zh-CN" altLang="en-US" dirty="0"/>
              <a:t>量</a:t>
            </a:r>
            <a:r>
              <a:rPr lang="en-US" altLang="zh-CN" dirty="0"/>
              <a:t>(cont.)</a:t>
            </a:r>
            <a:endParaRPr kumimoji="1" lang="zh-CN" altLang="en-US" dirty="0"/>
          </a:p>
        </p:txBody>
      </p:sp>
      <p:sp>
        <p:nvSpPr>
          <p:cNvPr id="7" name="文本框 6">
            <a:extLst>
              <a:ext uri="{FF2B5EF4-FFF2-40B4-BE49-F238E27FC236}">
                <a16:creationId xmlns:a16="http://schemas.microsoft.com/office/drawing/2014/main" id="{F8DB5F11-35B8-8C63-CC6D-5F2840386837}"/>
              </a:ext>
            </a:extLst>
          </p:cNvPr>
          <p:cNvSpPr txBox="1"/>
          <p:nvPr/>
        </p:nvSpPr>
        <p:spPr>
          <a:xfrm>
            <a:off x="4166646" y="2644735"/>
            <a:ext cx="7466029" cy="3263009"/>
          </a:xfrm>
          <a:prstGeom prst="rect">
            <a:avLst/>
          </a:prstGeom>
          <a:noFill/>
        </p:spPr>
        <p:txBody>
          <a:bodyPr wrap="square" rtlCol="0">
            <a:spAutoFit/>
          </a:bodyPr>
          <a:lstStyle/>
          <a:p>
            <a:pPr>
              <a:lnSpc>
                <a:spcPct val="150000"/>
              </a:lnSpc>
            </a:pPr>
            <a:r>
              <a:rPr kumimoji="1" lang="zh-CN" altLang="en-US" sz="2000" dirty="0"/>
              <a:t>显示熵</a:t>
            </a:r>
            <a:r>
              <a:rPr kumimoji="1" lang="en-US" altLang="zh-CN" sz="2000" dirty="0"/>
              <a:t>-</a:t>
            </a:r>
            <a:r>
              <a:rPr kumimoji="1" lang="zh-CN" altLang="en-US" sz="2000" dirty="0"/>
              <a:t>距离关系的图类似于左图中的虚线。尽管该方法在区分存在或不存在聚类的数据集方面效果很好，但它存在两个缺点：</a:t>
            </a:r>
            <a:endParaRPr kumimoji="1" lang="en-US" altLang="zh-CN" sz="2000" dirty="0"/>
          </a:p>
          <a:p>
            <a:pPr marL="285750" indent="-285750">
              <a:lnSpc>
                <a:spcPct val="150000"/>
              </a:lnSpc>
              <a:buFont typeface="Wingdings" pitchFamily="2" charset="2"/>
              <a:buChar char="l"/>
            </a:pPr>
            <a:r>
              <a:rPr kumimoji="1" lang="zh-CN" altLang="en-US" sz="2000" dirty="0"/>
              <a:t>当平均距离为</a:t>
            </a:r>
            <a:r>
              <a:rPr kumimoji="1" lang="en-US" altLang="zh-CN" sz="2000" dirty="0"/>
              <a:t>0.5</a:t>
            </a:r>
            <a:r>
              <a:rPr kumimoji="1" lang="zh-CN" altLang="en-US" sz="2000" dirty="0"/>
              <a:t>时，可能为簇间距离，但仍被分配了最高的熵</a:t>
            </a:r>
            <a:endParaRPr kumimoji="1" lang="en-US" altLang="zh-CN" sz="2000" dirty="0"/>
          </a:p>
          <a:p>
            <a:pPr marL="285750" indent="-285750">
              <a:lnSpc>
                <a:spcPct val="150000"/>
              </a:lnSpc>
              <a:buFont typeface="Wingdings" pitchFamily="2" charset="2"/>
              <a:buChar char="l"/>
            </a:pPr>
            <a:r>
              <a:rPr kumimoji="1" lang="zh-CN" altLang="en-US" sz="2000" dirty="0"/>
              <a:t>对于非常小的距离，熵迅速增加，这样给簇内距离分配的熵的差距会很大</a:t>
            </a:r>
            <a:endParaRPr kumimoji="1" lang="en-US" altLang="zh-CN" sz="2000" dirty="0"/>
          </a:p>
          <a:p>
            <a:pPr>
              <a:lnSpc>
                <a:spcPct val="150000"/>
              </a:lnSpc>
            </a:pPr>
            <a:r>
              <a:rPr kumimoji="1" lang="zh-CN" altLang="en-US" sz="2000" dirty="0"/>
              <a:t>这个方法</a:t>
            </a:r>
            <a:r>
              <a:rPr kumimoji="1" lang="zh-CN" altLang="zh-CN" sz="2000" dirty="0"/>
              <a:t>没有实现其为</a:t>
            </a:r>
            <a:r>
              <a:rPr kumimoji="1" lang="zh-CN" altLang="en-US" sz="2000" dirty="0"/>
              <a:t>簇</a:t>
            </a:r>
            <a:r>
              <a:rPr kumimoji="1" lang="zh-CN" altLang="zh-CN" sz="2000" dirty="0"/>
              <a:t>内和</a:t>
            </a:r>
            <a:r>
              <a:rPr kumimoji="1" lang="zh-CN" altLang="en-US" sz="2000" dirty="0"/>
              <a:t>簇</a:t>
            </a:r>
            <a:r>
              <a:rPr kumimoji="1" lang="zh-CN" altLang="zh-CN" sz="2000" dirty="0"/>
              <a:t>间距离分配</a:t>
            </a:r>
            <a:r>
              <a:rPr kumimoji="1" lang="zh-CN" altLang="en-US" sz="2000" dirty="0"/>
              <a:t>较</a:t>
            </a:r>
            <a:r>
              <a:rPr kumimoji="1" lang="zh-CN" altLang="zh-CN" sz="2000" dirty="0"/>
              <a:t>小熵的既定目标</a:t>
            </a:r>
            <a:r>
              <a:rPr kumimoji="1" lang="zh-CN" altLang="en-US" sz="2000" dirty="0"/>
              <a:t>，因此，我们需要对其进行改进</a:t>
            </a:r>
            <a:endParaRPr kumimoji="1" lang="en-US" altLang="zh-CN" sz="2000" dirty="0"/>
          </a:p>
        </p:txBody>
      </p:sp>
    </p:spTree>
    <p:extLst>
      <p:ext uri="{BB962C8B-B14F-4D97-AF65-F5344CB8AC3E}">
        <p14:creationId xmlns:p14="http://schemas.microsoft.com/office/powerpoint/2010/main" val="37878161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377B20C-EBAF-BE67-7E1C-BCCA5C72BFF6}"/>
              </a:ext>
            </a:extLst>
          </p:cNvPr>
          <p:cNvSpPr>
            <a:spLocks noGrp="1"/>
          </p:cNvSpPr>
          <p:nvPr>
            <p:ph type="title"/>
          </p:nvPr>
        </p:nvSpPr>
        <p:spPr/>
        <p:txBody>
          <a:bodyPr/>
          <a:lstStyle/>
          <a:p>
            <a:r>
              <a:rPr lang="zh-CN" altLang="zh-CN" dirty="0"/>
              <a:t>基于距离的熵度</a:t>
            </a:r>
            <a:r>
              <a:rPr lang="zh-CN" altLang="en-US" dirty="0"/>
              <a:t>量</a:t>
            </a:r>
            <a:r>
              <a:rPr lang="en-US" altLang="zh-CN" dirty="0"/>
              <a:t>(cont.)</a:t>
            </a:r>
            <a:endParaRPr kumimoji="1"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9769EB87-CF84-CBA3-43F5-13DB89349736}"/>
                  </a:ext>
                </a:extLst>
              </p:cNvPr>
              <p:cNvSpPr>
                <a:spLocks noGrp="1"/>
              </p:cNvSpPr>
              <p:nvPr>
                <p:ph idx="1"/>
              </p:nvPr>
            </p:nvSpPr>
            <p:spPr>
              <a:xfrm>
                <a:off x="1154954" y="2295590"/>
                <a:ext cx="9313993" cy="4319814"/>
              </a:xfrm>
            </p:spPr>
            <p:txBody>
              <a:bodyPr>
                <a:normAutofit lnSpcReduction="10000"/>
              </a:bodyPr>
              <a:lstStyle/>
              <a:p>
                <a:pPr marL="0" indent="0">
                  <a:lnSpc>
                    <a:spcPct val="125000"/>
                  </a:lnSpc>
                  <a:buNone/>
                </a:pPr>
                <a:r>
                  <a:rPr kumimoji="1" lang="zh-CN" altLang="en-US" sz="2000" dirty="0"/>
                  <a:t>对于第一个缺点，我们可以设置交汇点</a:t>
                </a:r>
                <a14:m>
                  <m:oMath xmlns:m="http://schemas.openxmlformats.org/officeDocument/2006/math">
                    <m:r>
                      <a:rPr kumimoji="1" lang="zh-CN" altLang="en-US" sz="2000" i="1">
                        <a:latin typeface="Cambria Math" panose="02040503050406030204" pitchFamily="18" charset="0"/>
                      </a:rPr>
                      <m:t>𝜇</m:t>
                    </m:r>
                  </m:oMath>
                </a14:m>
                <a:r>
                  <a:rPr kumimoji="1" lang="zh-CN" altLang="en-US" sz="2000" dirty="0"/>
                  <a:t>来区分簇间距离和簇内距离</a:t>
                </a:r>
                <a:endParaRPr kumimoji="1" lang="en-US" altLang="zh-CN" sz="2000" dirty="0"/>
              </a:p>
              <a:p>
                <a:pPr marL="0" indent="0">
                  <a:lnSpc>
                    <a:spcPct val="125000"/>
                  </a:lnSpc>
                  <a:buNone/>
                </a:pPr>
                <a:r>
                  <a:rPr kumimoji="1" lang="zh-CN" altLang="en-US" sz="2000" dirty="0"/>
                  <a:t>对于第二个缺点，我们可以在方程中加入系数</a:t>
                </a:r>
                <a14:m>
                  <m:oMath xmlns:m="http://schemas.openxmlformats.org/officeDocument/2006/math">
                    <m:r>
                      <a:rPr kumimoji="1" lang="zh-CN" altLang="en-US" sz="2000" i="1">
                        <a:latin typeface="Cambria Math" panose="02040503050406030204" pitchFamily="18" charset="0"/>
                      </a:rPr>
                      <m:t>𝛽</m:t>
                    </m:r>
                  </m:oMath>
                </a14:m>
                <a:r>
                  <a:rPr kumimoji="1" lang="zh-CN" altLang="en-US" sz="2000" dirty="0"/>
                  <a:t>，并使用指数函数代替对数函数</a:t>
                </a:r>
                <a:endParaRPr kumimoji="1" lang="en-US" altLang="zh-CN" sz="2000" dirty="0"/>
              </a:p>
              <a:p>
                <a:pPr marL="0" indent="0">
                  <a:lnSpc>
                    <a:spcPct val="125000"/>
                  </a:lnSpc>
                  <a:buNone/>
                </a:pPr>
                <a:r>
                  <a:rPr kumimoji="1" lang="zh-CN" altLang="en-US" sz="2000" dirty="0"/>
                  <a:t>考虑到以上两点，我们提出以下方法：</a:t>
                </a:r>
                <a:endParaRPr kumimoji="1" lang="en-US" altLang="zh-CN" sz="2000" dirty="0"/>
              </a:p>
              <a:p>
                <a:pPr marL="457200" indent="-457200">
                  <a:lnSpc>
                    <a:spcPct val="125000"/>
                  </a:lnSpc>
                  <a:buAutoNum type="arabicParenBoth"/>
                </a:pPr>
                <a14:m>
                  <m:oMath xmlns:m="http://schemas.openxmlformats.org/officeDocument/2006/math">
                    <m:r>
                      <a:rPr kumimoji="1" lang="en-US" altLang="zh-CN" sz="2000" b="0" i="1" dirty="0" smtClean="0">
                        <a:latin typeface="Cambria Math" panose="02040503050406030204" pitchFamily="18" charset="0"/>
                      </a:rPr>
                      <m:t>𝐸</m:t>
                    </m:r>
                    <m:r>
                      <a:rPr kumimoji="1" lang="en-US" altLang="zh-CN" sz="2000" b="0" i="1" dirty="0" smtClean="0">
                        <a:latin typeface="Cambria Math" panose="02040503050406030204" pitchFamily="18" charset="0"/>
                      </a:rPr>
                      <m:t>=</m:t>
                    </m:r>
                    <m:nary>
                      <m:naryPr>
                        <m:chr m:val="∑"/>
                        <m:limLoc m:val="subSup"/>
                        <m:supHide m:val="on"/>
                        <m:ctrlPr>
                          <a:rPr kumimoji="1" lang="en-US" altLang="zh-CN" sz="2000" b="0" i="1" dirty="0" smtClean="0">
                            <a:latin typeface="Cambria Math" panose="02040503050406030204" pitchFamily="18" charset="0"/>
                          </a:rPr>
                        </m:ctrlPr>
                      </m:naryPr>
                      <m:sub>
                        <m:sSub>
                          <m:sSubPr>
                            <m:ctrlPr>
                              <a:rPr kumimoji="1" lang="en-US" altLang="zh-CN" sz="2000" b="0" i="1" dirty="0" smtClean="0">
                                <a:latin typeface="Cambria Math" panose="02040503050406030204" pitchFamily="18" charset="0"/>
                              </a:rPr>
                            </m:ctrlPr>
                          </m:sSubPr>
                          <m:e>
                            <m:r>
                              <a:rPr kumimoji="1" lang="en-US" altLang="zh-CN" sz="2000" b="0" i="1" dirty="0" smtClean="0">
                                <a:latin typeface="Cambria Math" panose="02040503050406030204" pitchFamily="18" charset="0"/>
                              </a:rPr>
                              <m:t>𝑋</m:t>
                            </m:r>
                          </m:e>
                          <m:sub>
                            <m:r>
                              <a:rPr kumimoji="1" lang="en-US" altLang="zh-CN" sz="2000" b="0" i="1" dirty="0" smtClean="0">
                                <a:latin typeface="Cambria Math" panose="02040503050406030204" pitchFamily="18" charset="0"/>
                              </a:rPr>
                              <m:t>𝑖</m:t>
                            </m:r>
                          </m:sub>
                        </m:sSub>
                      </m:sub>
                      <m:sup/>
                      <m:e>
                        <m:nary>
                          <m:naryPr>
                            <m:chr m:val="∑"/>
                            <m:limLoc m:val="subSup"/>
                            <m:supHide m:val="on"/>
                            <m:ctrlPr>
                              <a:rPr kumimoji="1" lang="en-US" altLang="zh-CN" sz="2000" b="0" i="1" dirty="0" smtClean="0">
                                <a:latin typeface="Cambria Math" panose="02040503050406030204" pitchFamily="18" charset="0"/>
                              </a:rPr>
                            </m:ctrlPr>
                          </m:naryPr>
                          <m:sub>
                            <m:sSub>
                              <m:sSubPr>
                                <m:ctrlPr>
                                  <a:rPr kumimoji="1" lang="en-US" altLang="zh-CN" sz="2000" b="0" i="1" dirty="0" smtClean="0">
                                    <a:latin typeface="Cambria Math" panose="02040503050406030204" pitchFamily="18" charset="0"/>
                                  </a:rPr>
                                </m:ctrlPr>
                              </m:sSubPr>
                              <m:e>
                                <m:r>
                                  <a:rPr kumimoji="1" lang="en-US" altLang="zh-CN" sz="2000" b="0" i="1" dirty="0" smtClean="0">
                                    <a:latin typeface="Cambria Math" panose="02040503050406030204" pitchFamily="18" charset="0"/>
                                  </a:rPr>
                                  <m:t>𝑋</m:t>
                                </m:r>
                              </m:e>
                              <m:sub>
                                <m:r>
                                  <a:rPr kumimoji="1" lang="en-US" altLang="zh-CN" sz="2000" b="0" i="1" dirty="0" smtClean="0">
                                    <a:latin typeface="Cambria Math" panose="02040503050406030204" pitchFamily="18" charset="0"/>
                                  </a:rPr>
                                  <m:t>𝑗</m:t>
                                </m:r>
                              </m:sub>
                            </m:sSub>
                          </m:sub>
                          <m:sup/>
                          <m:e>
                            <m:sSub>
                              <m:sSubPr>
                                <m:ctrlPr>
                                  <a:rPr kumimoji="1" lang="en-US" altLang="zh-CN" sz="2000" b="0" i="1" dirty="0" smtClean="0">
                                    <a:latin typeface="Cambria Math" panose="02040503050406030204" pitchFamily="18" charset="0"/>
                                  </a:rPr>
                                </m:ctrlPr>
                              </m:sSubPr>
                              <m:e>
                                <m:r>
                                  <a:rPr kumimoji="1" lang="en-US" altLang="zh-CN" sz="2000" b="0" i="1" dirty="0" smtClean="0">
                                    <a:latin typeface="Cambria Math" panose="02040503050406030204" pitchFamily="18" charset="0"/>
                                  </a:rPr>
                                  <m:t>𝐸</m:t>
                                </m:r>
                              </m:e>
                              <m:sub>
                                <m:r>
                                  <a:rPr kumimoji="1" lang="en-US" altLang="zh-CN" sz="2000" b="0" i="1" dirty="0" smtClean="0">
                                    <a:latin typeface="Cambria Math" panose="02040503050406030204" pitchFamily="18" charset="0"/>
                                  </a:rPr>
                                  <m:t>𝑖𝑗</m:t>
                                </m:r>
                              </m:sub>
                            </m:sSub>
                          </m:e>
                        </m:nary>
                      </m:e>
                    </m:nary>
                  </m:oMath>
                </a14:m>
                <a:endParaRPr kumimoji="1" lang="en-US" altLang="zh-CN" sz="2000" dirty="0"/>
              </a:p>
              <a:p>
                <a:pPr marL="457200" indent="-457200">
                  <a:lnSpc>
                    <a:spcPct val="125000"/>
                  </a:lnSpc>
                  <a:buAutoNum type="arabicParenBoth"/>
                </a:pPr>
                <a14:m>
                  <m:oMath xmlns:m="http://schemas.openxmlformats.org/officeDocument/2006/math">
                    <m:sSub>
                      <m:sSubPr>
                        <m:ctrlPr>
                          <a:rPr kumimoji="1" lang="en-US" altLang="zh-CN" sz="2000" i="1" dirty="0">
                            <a:latin typeface="Cambria Math" panose="02040503050406030204" pitchFamily="18" charset="0"/>
                          </a:rPr>
                        </m:ctrlPr>
                      </m:sSubPr>
                      <m:e>
                        <m:r>
                          <a:rPr kumimoji="1" lang="en-US" altLang="zh-CN" sz="2000" i="1" dirty="0">
                            <a:latin typeface="Cambria Math" panose="02040503050406030204" pitchFamily="18" charset="0"/>
                          </a:rPr>
                          <m:t>𝐸</m:t>
                        </m:r>
                      </m:e>
                      <m:sub>
                        <m:r>
                          <a:rPr kumimoji="1" lang="en-US" altLang="zh-CN" sz="2000" i="1" dirty="0">
                            <a:latin typeface="Cambria Math" panose="02040503050406030204" pitchFamily="18" charset="0"/>
                          </a:rPr>
                          <m:t>𝑖𝑗</m:t>
                        </m:r>
                      </m:sub>
                    </m:sSub>
                    <m:r>
                      <a:rPr kumimoji="1" lang="en-US" altLang="zh-CN" sz="2000" b="0" i="1" dirty="0" smtClean="0">
                        <a:latin typeface="Cambria Math" panose="02040503050406030204" pitchFamily="18" charset="0"/>
                      </a:rPr>
                      <m:t>=</m:t>
                    </m:r>
                    <m:d>
                      <m:dPr>
                        <m:begChr m:val="{"/>
                        <m:endChr m:val=""/>
                        <m:ctrlPr>
                          <a:rPr kumimoji="1" lang="en-US" altLang="zh-CN" sz="2000" b="0" i="1" dirty="0" smtClean="0">
                            <a:latin typeface="Cambria Math" panose="02040503050406030204" pitchFamily="18" charset="0"/>
                          </a:rPr>
                        </m:ctrlPr>
                      </m:dPr>
                      <m:e>
                        <m:eqArr>
                          <m:eqArrPr>
                            <m:ctrlPr>
                              <a:rPr kumimoji="1" lang="en-US" altLang="zh-CN" sz="2000" b="0" i="1" dirty="0" smtClean="0">
                                <a:latin typeface="Cambria Math" panose="02040503050406030204" pitchFamily="18" charset="0"/>
                              </a:rPr>
                            </m:ctrlPr>
                          </m:eqArrPr>
                          <m:e>
                            <m:r>
                              <a:rPr kumimoji="1" lang="en-US" altLang="zh-CN" sz="2000" b="0" i="1" dirty="0" smtClean="0">
                                <a:latin typeface="Cambria Math" panose="02040503050406030204" pitchFamily="18" charset="0"/>
                              </a:rPr>
                              <m:t>          </m:t>
                            </m:r>
                            <m:m>
                              <m:mPr>
                                <m:mcs>
                                  <m:mc>
                                    <m:mcPr>
                                      <m:count m:val="2"/>
                                      <m:mcJc m:val="center"/>
                                    </m:mcPr>
                                  </m:mc>
                                </m:mcs>
                                <m:ctrlPr>
                                  <a:rPr kumimoji="1" lang="en-US" altLang="zh-CN" sz="2000" b="0" i="1" dirty="0" smtClean="0">
                                    <a:latin typeface="Cambria Math" panose="02040503050406030204" pitchFamily="18" charset="0"/>
                                  </a:rPr>
                                </m:ctrlPr>
                              </m:mPr>
                              <m:mr>
                                <m:e>
                                  <m:f>
                                    <m:fPr>
                                      <m:ctrlPr>
                                        <a:rPr kumimoji="1" lang="en-US" altLang="zh-CN" sz="2000" b="0" i="1" dirty="0" smtClean="0">
                                          <a:latin typeface="Cambria Math" panose="02040503050406030204" pitchFamily="18" charset="0"/>
                                        </a:rPr>
                                      </m:ctrlPr>
                                    </m:fPr>
                                    <m:num>
                                      <m:func>
                                        <m:funcPr>
                                          <m:ctrlPr>
                                            <a:rPr kumimoji="1" lang="en-US" altLang="zh-CN" sz="2000" b="0" i="1" dirty="0" smtClean="0">
                                              <a:latin typeface="Cambria Math" panose="02040503050406030204" pitchFamily="18" charset="0"/>
                                            </a:rPr>
                                          </m:ctrlPr>
                                        </m:funcPr>
                                        <m:fName>
                                          <m:r>
                                            <m:rPr>
                                              <m:sty m:val="p"/>
                                            </m:rPr>
                                            <a:rPr kumimoji="1" lang="en-US" altLang="zh-CN" sz="2000" b="0" i="0" dirty="0" smtClean="0">
                                              <a:latin typeface="Cambria Math" panose="02040503050406030204" pitchFamily="18" charset="0"/>
                                            </a:rPr>
                                            <m:t>exp</m:t>
                                          </m:r>
                                        </m:fName>
                                        <m:e>
                                          <m:d>
                                            <m:dPr>
                                              <m:ctrlPr>
                                                <a:rPr kumimoji="1" lang="en-US" altLang="zh-CN" sz="2000" b="0" i="1" dirty="0" smtClean="0">
                                                  <a:latin typeface="Cambria Math" panose="02040503050406030204" pitchFamily="18" charset="0"/>
                                                  <a:ea typeface="Cambria Math" panose="02040503050406030204" pitchFamily="18" charset="0"/>
                                                </a:rPr>
                                              </m:ctrlPr>
                                            </m:dPr>
                                            <m:e>
                                              <m:r>
                                                <a:rPr kumimoji="1" lang="en-US" altLang="zh-CN" sz="2000" b="0" i="1" dirty="0" smtClean="0">
                                                  <a:latin typeface="Cambria Math" panose="02040503050406030204" pitchFamily="18" charset="0"/>
                                                  <a:ea typeface="Cambria Math" panose="02040503050406030204" pitchFamily="18" charset="0"/>
                                                </a:rPr>
                                                <m:t>𝛽</m:t>
                                              </m:r>
                                              <m:r>
                                                <a:rPr kumimoji="1" lang="en-US" altLang="zh-CN" sz="2000" b="0" i="1" dirty="0" smtClean="0">
                                                  <a:latin typeface="Cambria Math" panose="02040503050406030204" pitchFamily="18" charset="0"/>
                                                  <a:ea typeface="Cambria Math" panose="02040503050406030204" pitchFamily="18" charset="0"/>
                                                </a:rPr>
                                                <m:t>∗</m:t>
                                              </m:r>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𝐷</m:t>
                                                  </m:r>
                                                </m:e>
                                                <m:sub>
                                                  <m:r>
                                                    <a:rPr kumimoji="1" lang="en-US" altLang="zh-CN" sz="2000" b="0" i="1" dirty="0" smtClean="0">
                                                      <a:latin typeface="Cambria Math" panose="02040503050406030204" pitchFamily="18" charset="0"/>
                                                      <a:ea typeface="Cambria Math" panose="02040503050406030204" pitchFamily="18" charset="0"/>
                                                    </a:rPr>
                                                    <m:t>𝑖𝑗</m:t>
                                                  </m:r>
                                                </m:sub>
                                              </m:sSub>
                                            </m:e>
                                          </m:d>
                                          <m:r>
                                            <a:rPr kumimoji="1" lang="en-US" altLang="zh-CN" sz="2000" b="0" i="1" dirty="0" smtClean="0">
                                              <a:latin typeface="Cambria Math" panose="02040503050406030204" pitchFamily="18" charset="0"/>
                                              <a:ea typeface="Cambria Math" panose="02040503050406030204" pitchFamily="18" charset="0"/>
                                            </a:rPr>
                                            <m:t>−</m:t>
                                          </m:r>
                                          <m:func>
                                            <m:funcPr>
                                              <m:ctrlPr>
                                                <a:rPr kumimoji="1" lang="en-US" altLang="zh-CN" sz="2000" b="0" i="1" dirty="0" smtClean="0">
                                                  <a:latin typeface="Cambria Math" panose="02040503050406030204" pitchFamily="18" charset="0"/>
                                                  <a:ea typeface="Cambria Math" panose="02040503050406030204" pitchFamily="18" charset="0"/>
                                                </a:rPr>
                                              </m:ctrlPr>
                                            </m:funcPr>
                                            <m:fName>
                                              <m:r>
                                                <m:rPr>
                                                  <m:sty m:val="p"/>
                                                </m:rPr>
                                                <a:rPr kumimoji="1" lang="en-US" altLang="zh-CN" sz="2000" b="0" i="0" dirty="0" smtClean="0">
                                                  <a:latin typeface="Cambria Math" panose="02040503050406030204" pitchFamily="18" charset="0"/>
                                                  <a:ea typeface="Cambria Math" panose="02040503050406030204" pitchFamily="18" charset="0"/>
                                                </a:rPr>
                                                <m:t>exp</m:t>
                                              </m:r>
                                            </m:fName>
                                            <m:e>
                                              <m:r>
                                                <a:rPr kumimoji="1" lang="en-US" altLang="zh-CN" sz="2000" b="0" i="1" dirty="0" smtClean="0">
                                                  <a:latin typeface="Cambria Math" panose="02040503050406030204" pitchFamily="18" charset="0"/>
                                                  <a:ea typeface="Cambria Math" panose="02040503050406030204" pitchFamily="18" charset="0"/>
                                                </a:rPr>
                                                <m:t>(0)</m:t>
                                              </m:r>
                                            </m:e>
                                          </m:func>
                                        </m:e>
                                      </m:func>
                                    </m:num>
                                    <m:den>
                                      <m:func>
                                        <m:funcPr>
                                          <m:ctrlPr>
                                            <a:rPr kumimoji="1" lang="en-US" altLang="zh-CN" sz="2000" b="0" i="1" dirty="0" smtClean="0">
                                              <a:latin typeface="Cambria Math" panose="02040503050406030204" pitchFamily="18" charset="0"/>
                                            </a:rPr>
                                          </m:ctrlPr>
                                        </m:funcPr>
                                        <m:fName>
                                          <m:r>
                                            <m:rPr>
                                              <m:sty m:val="p"/>
                                            </m:rPr>
                                            <a:rPr kumimoji="1" lang="en-US" altLang="zh-CN" sz="2000" b="0" i="0" dirty="0" smtClean="0">
                                              <a:latin typeface="Cambria Math" panose="02040503050406030204" pitchFamily="18" charset="0"/>
                                            </a:rPr>
                                            <m:t>exp</m:t>
                                          </m:r>
                                        </m:fName>
                                        <m:e>
                                          <m:r>
                                            <a:rPr kumimoji="1" lang="en-US" altLang="zh-CN" sz="2000" b="0" i="1" dirty="0" smtClean="0">
                                              <a:latin typeface="Cambria Math" panose="02040503050406030204" pitchFamily="18" charset="0"/>
                                            </a:rPr>
                                            <m:t>(</m:t>
                                          </m:r>
                                        </m:e>
                                      </m:func>
                                      <m:r>
                                        <a:rPr kumimoji="1" lang="en-US" altLang="zh-CN" sz="2000" i="1" dirty="0">
                                          <a:latin typeface="Cambria Math" panose="02040503050406030204" pitchFamily="18" charset="0"/>
                                          <a:ea typeface="Cambria Math" panose="02040503050406030204" pitchFamily="18" charset="0"/>
                                        </a:rPr>
                                        <m:t>𝛽</m:t>
                                      </m:r>
                                      <m:r>
                                        <a:rPr kumimoji="1" lang="en-US" altLang="zh-CN" sz="2000" i="1" dirty="0">
                                          <a:latin typeface="Cambria Math" panose="02040503050406030204" pitchFamily="18" charset="0"/>
                                          <a:ea typeface="Cambria Math" panose="02040503050406030204" pitchFamily="18" charset="0"/>
                                        </a:rPr>
                                        <m:t>∗</m:t>
                                      </m:r>
                                      <m:r>
                                        <a:rPr kumimoji="1" lang="zh-CN" altLang="en-US" sz="2000" i="1">
                                          <a:latin typeface="Cambria Math" panose="02040503050406030204" pitchFamily="18" charset="0"/>
                                        </a:rPr>
                                        <m:t>𝜇</m:t>
                                      </m:r>
                                      <m:r>
                                        <a:rPr kumimoji="1" lang="en-US" altLang="zh-CN" sz="2000" b="0" i="1" smtClean="0">
                                          <a:latin typeface="Cambria Math" panose="02040503050406030204" pitchFamily="18" charset="0"/>
                                        </a:rPr>
                                        <m:t>)−</m:t>
                                      </m:r>
                                      <m:func>
                                        <m:funcPr>
                                          <m:ctrlPr>
                                            <a:rPr kumimoji="1" lang="en-US" altLang="zh-CN" sz="2000" i="1" dirty="0">
                                              <a:latin typeface="Cambria Math" panose="02040503050406030204" pitchFamily="18" charset="0"/>
                                              <a:ea typeface="Cambria Math" panose="02040503050406030204" pitchFamily="18" charset="0"/>
                                            </a:rPr>
                                          </m:ctrlPr>
                                        </m:funcPr>
                                        <m:fName>
                                          <m:r>
                                            <m:rPr>
                                              <m:sty m:val="p"/>
                                            </m:rPr>
                                            <a:rPr kumimoji="1" lang="en-US" altLang="zh-CN" sz="2000" dirty="0">
                                              <a:latin typeface="Cambria Math" panose="02040503050406030204" pitchFamily="18" charset="0"/>
                                              <a:ea typeface="Cambria Math" panose="02040503050406030204" pitchFamily="18" charset="0"/>
                                            </a:rPr>
                                            <m:t>exp</m:t>
                                          </m:r>
                                        </m:fName>
                                        <m:e>
                                          <m:r>
                                            <a:rPr kumimoji="1" lang="en-US" altLang="zh-CN" sz="2000" i="1" dirty="0">
                                              <a:latin typeface="Cambria Math" panose="02040503050406030204" pitchFamily="18" charset="0"/>
                                              <a:ea typeface="Cambria Math" panose="02040503050406030204" pitchFamily="18" charset="0"/>
                                            </a:rPr>
                                            <m:t>(0)</m:t>
                                          </m:r>
                                        </m:e>
                                      </m:func>
                                    </m:den>
                                  </m:f>
                                </m:e>
                                <m:e>
                                  <m:r>
                                    <a:rPr kumimoji="1" lang="en-US" altLang="zh-CN" sz="2000" b="0" i="1" dirty="0" smtClean="0">
                                      <a:latin typeface="Cambria Math" panose="02040503050406030204" pitchFamily="18" charset="0"/>
                                    </a:rPr>
                                    <m:t>0≤</m:t>
                                  </m:r>
                                  <m:sSub>
                                    <m:sSubPr>
                                      <m:ctrlPr>
                                        <a:rPr kumimoji="1" lang="en-US" altLang="zh-CN" sz="2000" i="1" dirty="0">
                                          <a:latin typeface="Cambria Math" panose="02040503050406030204" pitchFamily="18" charset="0"/>
                                          <a:ea typeface="Cambria Math" panose="02040503050406030204" pitchFamily="18" charset="0"/>
                                        </a:rPr>
                                      </m:ctrlPr>
                                    </m:sSubPr>
                                    <m:e>
                                      <m:r>
                                        <a:rPr kumimoji="1" lang="en-US" altLang="zh-CN" sz="2000" i="1" dirty="0">
                                          <a:latin typeface="Cambria Math" panose="02040503050406030204" pitchFamily="18" charset="0"/>
                                          <a:ea typeface="Cambria Math" panose="02040503050406030204" pitchFamily="18" charset="0"/>
                                        </a:rPr>
                                        <m:t>𝐷</m:t>
                                      </m:r>
                                    </m:e>
                                    <m:sub>
                                      <m:r>
                                        <a:rPr kumimoji="1" lang="en-US" altLang="zh-CN" sz="2000" i="1" dirty="0">
                                          <a:latin typeface="Cambria Math" panose="02040503050406030204" pitchFamily="18" charset="0"/>
                                          <a:ea typeface="Cambria Math" panose="02040503050406030204" pitchFamily="18" charset="0"/>
                                        </a:rPr>
                                        <m:t>𝑖𝑗</m:t>
                                      </m:r>
                                    </m:sub>
                                  </m:sSub>
                                  <m:r>
                                    <a:rPr kumimoji="1" lang="en-US" altLang="zh-CN" sz="2000" b="0" i="1" dirty="0" smtClean="0">
                                      <a:latin typeface="Cambria Math" panose="02040503050406030204" pitchFamily="18" charset="0"/>
                                      <a:ea typeface="Cambria Math" panose="02040503050406030204" pitchFamily="18" charset="0"/>
                                    </a:rPr>
                                    <m:t>≤</m:t>
                                  </m:r>
                                  <m:r>
                                    <a:rPr kumimoji="1" lang="zh-CN" altLang="en-US" sz="2000" i="1">
                                      <a:latin typeface="Cambria Math" panose="02040503050406030204" pitchFamily="18" charset="0"/>
                                    </a:rPr>
                                    <m:t>𝜇</m:t>
                                  </m:r>
                                </m:e>
                              </m:mr>
                            </m:m>
                          </m:e>
                          <m:e>
                            <m:m>
                              <m:mPr>
                                <m:mcs>
                                  <m:mc>
                                    <m:mcPr>
                                      <m:count m:val="2"/>
                                      <m:mcJc m:val="center"/>
                                    </m:mcPr>
                                  </m:mc>
                                </m:mcs>
                                <m:ctrlPr>
                                  <a:rPr kumimoji="1" lang="en-US" altLang="zh-CN" sz="2000" b="0" i="1" dirty="0" smtClean="0">
                                    <a:latin typeface="Cambria Math" panose="02040503050406030204" pitchFamily="18" charset="0"/>
                                  </a:rPr>
                                </m:ctrlPr>
                              </m:mPr>
                              <m:mr>
                                <m:e>
                                  <m:f>
                                    <m:fPr>
                                      <m:ctrlPr>
                                        <a:rPr kumimoji="1" lang="en-US" altLang="zh-CN" sz="2000" b="0" i="1" dirty="0" smtClean="0">
                                          <a:latin typeface="Cambria Math" panose="02040503050406030204" pitchFamily="18" charset="0"/>
                                        </a:rPr>
                                      </m:ctrlPr>
                                    </m:fPr>
                                    <m:num>
                                      <m:func>
                                        <m:funcPr>
                                          <m:ctrlPr>
                                            <a:rPr kumimoji="1" lang="en-US" altLang="zh-CN" sz="2000" i="1" dirty="0">
                                              <a:latin typeface="Cambria Math" panose="02040503050406030204" pitchFamily="18" charset="0"/>
                                            </a:rPr>
                                          </m:ctrlPr>
                                        </m:funcPr>
                                        <m:fName>
                                          <m:r>
                                            <m:rPr>
                                              <m:sty m:val="p"/>
                                            </m:rPr>
                                            <a:rPr kumimoji="1" lang="en-US" altLang="zh-CN" sz="2000" dirty="0">
                                              <a:latin typeface="Cambria Math" panose="02040503050406030204" pitchFamily="18" charset="0"/>
                                            </a:rPr>
                                            <m:t>exp</m:t>
                                          </m:r>
                                        </m:fName>
                                        <m:e>
                                          <m:d>
                                            <m:dPr>
                                              <m:ctrlPr>
                                                <a:rPr kumimoji="1" lang="en-US" altLang="zh-CN" sz="2000" i="1" dirty="0">
                                                  <a:latin typeface="Cambria Math" panose="02040503050406030204" pitchFamily="18" charset="0"/>
                                                  <a:ea typeface="Cambria Math" panose="02040503050406030204" pitchFamily="18" charset="0"/>
                                                </a:rPr>
                                              </m:ctrlPr>
                                            </m:dPr>
                                            <m:e>
                                              <m:r>
                                                <a:rPr kumimoji="1" lang="en-US" altLang="zh-CN" sz="2000" i="1" dirty="0">
                                                  <a:latin typeface="Cambria Math" panose="02040503050406030204" pitchFamily="18" charset="0"/>
                                                  <a:ea typeface="Cambria Math" panose="02040503050406030204" pitchFamily="18" charset="0"/>
                                                </a:rPr>
                                                <m:t>𝛽</m:t>
                                              </m:r>
                                              <m:r>
                                                <a:rPr kumimoji="1" lang="en-US" altLang="zh-CN" sz="2000" i="1" dirty="0">
                                                  <a:latin typeface="Cambria Math" panose="02040503050406030204" pitchFamily="18" charset="0"/>
                                                  <a:ea typeface="Cambria Math" panose="02040503050406030204" pitchFamily="18" charset="0"/>
                                                </a:rPr>
                                                <m:t>∗</m:t>
                                              </m:r>
                                              <m:sSub>
                                                <m:sSubPr>
                                                  <m:ctrlPr>
                                                    <a:rPr kumimoji="1" lang="en-US" altLang="zh-CN" sz="2000" i="1" dirty="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(1.0−</m:t>
                                                  </m:r>
                                                  <m:r>
                                                    <a:rPr kumimoji="1" lang="en-US" altLang="zh-CN" sz="2000" i="1" dirty="0">
                                                      <a:latin typeface="Cambria Math" panose="02040503050406030204" pitchFamily="18" charset="0"/>
                                                      <a:ea typeface="Cambria Math" panose="02040503050406030204" pitchFamily="18" charset="0"/>
                                                    </a:rPr>
                                                    <m:t>𝐷</m:t>
                                                  </m:r>
                                                </m:e>
                                                <m:sub>
                                                  <m:r>
                                                    <a:rPr kumimoji="1" lang="en-US" altLang="zh-CN" sz="2000" i="1" dirty="0">
                                                      <a:latin typeface="Cambria Math" panose="02040503050406030204" pitchFamily="18" charset="0"/>
                                                      <a:ea typeface="Cambria Math" panose="02040503050406030204" pitchFamily="18" charset="0"/>
                                                    </a:rPr>
                                                    <m:t>𝑖𝑗</m:t>
                                                  </m:r>
                                                </m:sub>
                                              </m:sSub>
                                              <m:r>
                                                <a:rPr kumimoji="1" lang="en-US" altLang="zh-CN" sz="2000" b="0" i="1" dirty="0" smtClean="0">
                                                  <a:latin typeface="Cambria Math" panose="02040503050406030204" pitchFamily="18" charset="0"/>
                                                  <a:ea typeface="Cambria Math" panose="02040503050406030204" pitchFamily="18" charset="0"/>
                                                </a:rPr>
                                                <m:t>)</m:t>
                                              </m:r>
                                            </m:e>
                                          </m:d>
                                          <m:r>
                                            <a:rPr kumimoji="1" lang="en-US" altLang="zh-CN" sz="2000" i="1" dirty="0">
                                              <a:latin typeface="Cambria Math" panose="02040503050406030204" pitchFamily="18" charset="0"/>
                                              <a:ea typeface="Cambria Math" panose="02040503050406030204" pitchFamily="18" charset="0"/>
                                            </a:rPr>
                                            <m:t>−</m:t>
                                          </m:r>
                                          <m:func>
                                            <m:funcPr>
                                              <m:ctrlPr>
                                                <a:rPr kumimoji="1" lang="en-US" altLang="zh-CN" sz="2000" i="1" dirty="0">
                                                  <a:latin typeface="Cambria Math" panose="02040503050406030204" pitchFamily="18" charset="0"/>
                                                  <a:ea typeface="Cambria Math" panose="02040503050406030204" pitchFamily="18" charset="0"/>
                                                </a:rPr>
                                              </m:ctrlPr>
                                            </m:funcPr>
                                            <m:fName>
                                              <m:r>
                                                <m:rPr>
                                                  <m:sty m:val="p"/>
                                                </m:rPr>
                                                <a:rPr kumimoji="1" lang="en-US" altLang="zh-CN" sz="2000" dirty="0">
                                                  <a:latin typeface="Cambria Math" panose="02040503050406030204" pitchFamily="18" charset="0"/>
                                                  <a:ea typeface="Cambria Math" panose="02040503050406030204" pitchFamily="18" charset="0"/>
                                                </a:rPr>
                                                <m:t>exp</m:t>
                                              </m:r>
                                            </m:fName>
                                            <m:e>
                                              <m:r>
                                                <a:rPr kumimoji="1" lang="en-US" altLang="zh-CN" sz="2000" i="1" dirty="0">
                                                  <a:latin typeface="Cambria Math" panose="02040503050406030204" pitchFamily="18" charset="0"/>
                                                  <a:ea typeface="Cambria Math" panose="02040503050406030204" pitchFamily="18" charset="0"/>
                                                </a:rPr>
                                                <m:t>(0)</m:t>
                                              </m:r>
                                            </m:e>
                                          </m:func>
                                        </m:e>
                                      </m:func>
                                    </m:num>
                                    <m:den>
                                      <m:func>
                                        <m:funcPr>
                                          <m:ctrlPr>
                                            <a:rPr kumimoji="1" lang="en-US" altLang="zh-CN" sz="2000" i="1" dirty="0">
                                              <a:latin typeface="Cambria Math" panose="02040503050406030204" pitchFamily="18" charset="0"/>
                                            </a:rPr>
                                          </m:ctrlPr>
                                        </m:funcPr>
                                        <m:fName>
                                          <m:r>
                                            <m:rPr>
                                              <m:sty m:val="p"/>
                                            </m:rPr>
                                            <a:rPr kumimoji="1" lang="en-US" altLang="zh-CN" sz="2000" dirty="0">
                                              <a:latin typeface="Cambria Math" panose="02040503050406030204" pitchFamily="18" charset="0"/>
                                            </a:rPr>
                                            <m:t>exp</m:t>
                                          </m:r>
                                        </m:fName>
                                        <m:e>
                                          <m:d>
                                            <m:dPr>
                                              <m:ctrlPr>
                                                <a:rPr kumimoji="1" lang="en-US" altLang="zh-CN" sz="2000" i="1" dirty="0">
                                                  <a:latin typeface="Cambria Math" panose="02040503050406030204" pitchFamily="18" charset="0"/>
                                                  <a:ea typeface="Cambria Math" panose="02040503050406030204" pitchFamily="18" charset="0"/>
                                                </a:rPr>
                                              </m:ctrlPr>
                                            </m:dPr>
                                            <m:e>
                                              <m:r>
                                                <a:rPr kumimoji="1" lang="en-US" altLang="zh-CN" sz="2000" i="1" dirty="0">
                                                  <a:latin typeface="Cambria Math" panose="02040503050406030204" pitchFamily="18" charset="0"/>
                                                  <a:ea typeface="Cambria Math" panose="02040503050406030204" pitchFamily="18" charset="0"/>
                                                </a:rPr>
                                                <m:t>𝛽</m:t>
                                              </m:r>
                                              <m:r>
                                                <a:rPr kumimoji="1" lang="en-US" altLang="zh-CN" sz="2000" i="1" dirty="0">
                                                  <a:latin typeface="Cambria Math" panose="02040503050406030204" pitchFamily="18" charset="0"/>
                                                  <a:ea typeface="Cambria Math" panose="02040503050406030204" pitchFamily="18" charset="0"/>
                                                </a:rPr>
                                                <m:t>∗(1.0−</m:t>
                                              </m:r>
                                              <m:r>
                                                <a:rPr kumimoji="1" lang="zh-CN" altLang="en-US" sz="2000" i="1">
                                                  <a:latin typeface="Cambria Math" panose="02040503050406030204" pitchFamily="18" charset="0"/>
                                                </a:rPr>
                                                <m:t>𝜇</m:t>
                                              </m:r>
                                              <m:r>
                                                <a:rPr kumimoji="1" lang="en-US" altLang="zh-CN" sz="2000" i="1" dirty="0">
                                                  <a:latin typeface="Cambria Math" panose="02040503050406030204" pitchFamily="18" charset="0"/>
                                                  <a:ea typeface="Cambria Math" panose="02040503050406030204" pitchFamily="18" charset="0"/>
                                                </a:rPr>
                                                <m:t>)</m:t>
                                              </m:r>
                                            </m:e>
                                          </m:d>
                                          <m:r>
                                            <a:rPr kumimoji="1" lang="en-US" altLang="zh-CN" sz="2000" i="1" dirty="0">
                                              <a:latin typeface="Cambria Math" panose="02040503050406030204" pitchFamily="18" charset="0"/>
                                              <a:ea typeface="Cambria Math" panose="02040503050406030204" pitchFamily="18" charset="0"/>
                                            </a:rPr>
                                            <m:t>−</m:t>
                                          </m:r>
                                          <m:func>
                                            <m:funcPr>
                                              <m:ctrlPr>
                                                <a:rPr kumimoji="1" lang="en-US" altLang="zh-CN" sz="2000" i="1" dirty="0">
                                                  <a:latin typeface="Cambria Math" panose="02040503050406030204" pitchFamily="18" charset="0"/>
                                                  <a:ea typeface="Cambria Math" panose="02040503050406030204" pitchFamily="18" charset="0"/>
                                                </a:rPr>
                                              </m:ctrlPr>
                                            </m:funcPr>
                                            <m:fName>
                                              <m:r>
                                                <m:rPr>
                                                  <m:sty m:val="p"/>
                                                </m:rPr>
                                                <a:rPr kumimoji="1" lang="en-US" altLang="zh-CN" sz="2000" dirty="0">
                                                  <a:latin typeface="Cambria Math" panose="02040503050406030204" pitchFamily="18" charset="0"/>
                                                  <a:ea typeface="Cambria Math" panose="02040503050406030204" pitchFamily="18" charset="0"/>
                                                </a:rPr>
                                                <m:t>exp</m:t>
                                              </m:r>
                                            </m:fName>
                                            <m:e>
                                              <m:r>
                                                <a:rPr kumimoji="1" lang="en-US" altLang="zh-CN" sz="2000" i="1" dirty="0">
                                                  <a:latin typeface="Cambria Math" panose="02040503050406030204" pitchFamily="18" charset="0"/>
                                                  <a:ea typeface="Cambria Math" panose="02040503050406030204" pitchFamily="18" charset="0"/>
                                                </a:rPr>
                                                <m:t>(0)</m:t>
                                              </m:r>
                                            </m:e>
                                          </m:func>
                                        </m:e>
                                      </m:func>
                                    </m:den>
                                  </m:f>
                                </m:e>
                                <m:e>
                                  <m:r>
                                    <a:rPr kumimoji="1" lang="zh-CN" altLang="en-US" sz="2000" i="1">
                                      <a:latin typeface="Cambria Math" panose="02040503050406030204" pitchFamily="18" charset="0"/>
                                    </a:rPr>
                                    <m:t>𝜇</m:t>
                                  </m:r>
                                  <m:r>
                                    <a:rPr kumimoji="1" lang="en-US" altLang="zh-CN" sz="2000" i="1" dirty="0">
                                      <a:latin typeface="Cambria Math" panose="02040503050406030204" pitchFamily="18" charset="0"/>
                                    </a:rPr>
                                    <m:t>≤</m:t>
                                  </m:r>
                                  <m:sSub>
                                    <m:sSubPr>
                                      <m:ctrlPr>
                                        <a:rPr kumimoji="1" lang="en-US" altLang="zh-CN" sz="2000" i="1" dirty="0">
                                          <a:latin typeface="Cambria Math" panose="02040503050406030204" pitchFamily="18" charset="0"/>
                                          <a:ea typeface="Cambria Math" panose="02040503050406030204" pitchFamily="18" charset="0"/>
                                        </a:rPr>
                                      </m:ctrlPr>
                                    </m:sSubPr>
                                    <m:e>
                                      <m:r>
                                        <a:rPr kumimoji="1" lang="en-US" altLang="zh-CN" sz="2000" i="1" dirty="0">
                                          <a:latin typeface="Cambria Math" panose="02040503050406030204" pitchFamily="18" charset="0"/>
                                          <a:ea typeface="Cambria Math" panose="02040503050406030204" pitchFamily="18" charset="0"/>
                                        </a:rPr>
                                        <m:t>𝐷</m:t>
                                      </m:r>
                                    </m:e>
                                    <m:sub>
                                      <m:r>
                                        <a:rPr kumimoji="1" lang="en-US" altLang="zh-CN" sz="2000" i="1" dirty="0">
                                          <a:latin typeface="Cambria Math" panose="02040503050406030204" pitchFamily="18" charset="0"/>
                                          <a:ea typeface="Cambria Math" panose="02040503050406030204" pitchFamily="18" charset="0"/>
                                        </a:rPr>
                                        <m:t>𝑖𝑗</m:t>
                                      </m:r>
                                    </m:sub>
                                  </m:sSub>
                                  <m:r>
                                    <a:rPr kumimoji="1" lang="en-US" altLang="zh-CN" sz="2000" i="1" dirty="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1</m:t>
                                  </m:r>
                                </m:e>
                              </m:mr>
                            </m:m>
                          </m:e>
                        </m:eqArr>
                      </m:e>
                    </m:d>
                  </m:oMath>
                </a14:m>
                <a:r>
                  <a:rPr kumimoji="1" lang="zh-CN" altLang="en-US" sz="2000" dirty="0"/>
                  <a:t>               *注：</a:t>
                </a:r>
                <a14:m>
                  <m:oMath xmlns:m="http://schemas.openxmlformats.org/officeDocument/2006/math">
                    <m:func>
                      <m:funcPr>
                        <m:ctrlPr>
                          <a:rPr kumimoji="1" lang="en-US" altLang="zh-CN" sz="2000" b="0" i="1" smtClean="0">
                            <a:latin typeface="Cambria Math" panose="02040503050406030204" pitchFamily="18" charset="0"/>
                          </a:rPr>
                        </m:ctrlPr>
                      </m:funcPr>
                      <m:fName>
                        <m:r>
                          <m:rPr>
                            <m:sty m:val="p"/>
                          </m:rPr>
                          <a:rPr kumimoji="1" lang="en-US" altLang="zh-CN" sz="2000" b="0" i="0" smtClean="0">
                            <a:latin typeface="Cambria Math" panose="02040503050406030204" pitchFamily="18" charset="0"/>
                          </a:rPr>
                          <m:t>exp</m:t>
                        </m:r>
                      </m:fName>
                      <m:e>
                        <m:r>
                          <a:rPr kumimoji="1" lang="en-US" altLang="zh-CN" sz="2000" b="0" i="1" smtClean="0">
                            <a:latin typeface="Cambria Math" panose="02040503050406030204" pitchFamily="18" charset="0"/>
                          </a:rPr>
                          <m:t>𝑥</m:t>
                        </m:r>
                      </m:e>
                    </m:func>
                    <m:r>
                      <a:rPr kumimoji="1" lang="en-US" altLang="zh-CN" sz="2000" b="0" i="1" smtClean="0">
                        <a:latin typeface="Cambria Math" panose="02040503050406030204" pitchFamily="18" charset="0"/>
                      </a:rPr>
                      <m:t>=</m:t>
                    </m:r>
                    <m:sSup>
                      <m:sSupPr>
                        <m:ctrlPr>
                          <a:rPr kumimoji="1" lang="en-US" altLang="zh-CN" sz="2000" b="0" i="1" smtClean="0">
                            <a:latin typeface="Cambria Math" panose="02040503050406030204" pitchFamily="18" charset="0"/>
                          </a:rPr>
                        </m:ctrlPr>
                      </m:sSupPr>
                      <m:e>
                        <m:r>
                          <a:rPr kumimoji="1" lang="en-US" altLang="zh-CN" sz="2000" b="0" i="1" smtClean="0">
                            <a:latin typeface="Cambria Math" panose="02040503050406030204" pitchFamily="18" charset="0"/>
                          </a:rPr>
                          <m:t>𝑒</m:t>
                        </m:r>
                      </m:e>
                      <m:sup>
                        <m:r>
                          <a:rPr kumimoji="1" lang="en-US" altLang="zh-CN" sz="2000" b="0" i="1" smtClean="0">
                            <a:latin typeface="Cambria Math" panose="02040503050406030204" pitchFamily="18" charset="0"/>
                          </a:rPr>
                          <m:t>𝑥</m:t>
                        </m:r>
                      </m:sup>
                    </m:sSup>
                  </m:oMath>
                </a14:m>
                <a:endParaRPr kumimoji="1" lang="en-US" altLang="zh-CN" sz="2000" dirty="0"/>
              </a:p>
              <a:p>
                <a:pPr marL="0" indent="0">
                  <a:lnSpc>
                    <a:spcPct val="125000"/>
                  </a:lnSpc>
                  <a:buNone/>
                </a:pPr>
                <a:r>
                  <a:rPr kumimoji="1" lang="zh-CN" altLang="en-US" sz="2000" dirty="0"/>
                  <a:t>其中，</a:t>
                </a:r>
                <a14:m>
                  <m:oMath xmlns:m="http://schemas.openxmlformats.org/officeDocument/2006/math">
                    <m:sSub>
                      <m:sSubPr>
                        <m:ctrlPr>
                          <a:rPr kumimoji="1" lang="en-US" altLang="zh-CN" sz="2000" i="1" dirty="0">
                            <a:latin typeface="Cambria Math" panose="02040503050406030204" pitchFamily="18" charset="0"/>
                          </a:rPr>
                        </m:ctrlPr>
                      </m:sSubPr>
                      <m:e>
                        <m:r>
                          <a:rPr kumimoji="1" lang="en-US" altLang="zh-CN" sz="2000" i="1" dirty="0">
                            <a:latin typeface="Cambria Math" panose="02040503050406030204" pitchFamily="18" charset="0"/>
                          </a:rPr>
                          <m:t>𝐸</m:t>
                        </m:r>
                      </m:e>
                      <m:sub>
                        <m:r>
                          <a:rPr kumimoji="1" lang="en-US" altLang="zh-CN" sz="2000" i="1" dirty="0">
                            <a:latin typeface="Cambria Math" panose="02040503050406030204" pitchFamily="18" charset="0"/>
                          </a:rPr>
                          <m:t>𝑖𝑗</m:t>
                        </m:r>
                      </m:sub>
                    </m:sSub>
                  </m:oMath>
                </a14:m>
                <a:r>
                  <a:rPr kumimoji="1" lang="zh-CN" altLang="en-US" sz="2000" dirty="0"/>
                  <a:t>归一化至范围</a:t>
                </a:r>
                <a14:m>
                  <m:oMath xmlns:m="http://schemas.openxmlformats.org/officeDocument/2006/math">
                    <m:r>
                      <a:rPr kumimoji="1" lang="en-US" altLang="zh-CN" sz="2000" i="1">
                        <a:latin typeface="Cambria Math" panose="02040503050406030204" pitchFamily="18" charset="0"/>
                      </a:rPr>
                      <m:t>[0.0,1.0]</m:t>
                    </m:r>
                  </m:oMath>
                </a14:m>
                <a:endParaRPr kumimoji="1" lang="zh-CN" altLang="en-US" sz="2000" dirty="0"/>
              </a:p>
              <a:p>
                <a:endParaRPr kumimoji="1" lang="zh-CN" altLang="en-US" dirty="0"/>
              </a:p>
            </p:txBody>
          </p:sp>
        </mc:Choice>
        <mc:Fallback xmlns="">
          <p:sp>
            <p:nvSpPr>
              <p:cNvPr id="3" name="内容占位符 2">
                <a:extLst>
                  <a:ext uri="{FF2B5EF4-FFF2-40B4-BE49-F238E27FC236}">
                    <a16:creationId xmlns:a16="http://schemas.microsoft.com/office/drawing/2014/main" id="{9769EB87-CF84-CBA3-43F5-13DB89349736}"/>
                  </a:ext>
                </a:extLst>
              </p:cNvPr>
              <p:cNvSpPr>
                <a:spLocks noGrp="1" noRot="1" noChangeAspect="1" noMove="1" noResize="1" noEditPoints="1" noAdjustHandles="1" noChangeArrowheads="1" noChangeShapeType="1" noTextEdit="1"/>
              </p:cNvSpPr>
              <p:nvPr>
                <p:ph idx="1"/>
              </p:nvPr>
            </p:nvSpPr>
            <p:spPr>
              <a:xfrm>
                <a:off x="1154954" y="2295590"/>
                <a:ext cx="9313993" cy="4319814"/>
              </a:xfrm>
              <a:blipFill>
                <a:blip r:embed="rId2"/>
                <a:stretch>
                  <a:fillRect l="-680" t="-58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727474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标题 1">
                <a:extLst>
                  <a:ext uri="{FF2B5EF4-FFF2-40B4-BE49-F238E27FC236}">
                    <a16:creationId xmlns:a16="http://schemas.microsoft.com/office/drawing/2014/main" id="{84C1693A-13BA-C5F7-493A-1E7B9941956F}"/>
                  </a:ext>
                </a:extLst>
              </p:cNvPr>
              <p:cNvSpPr>
                <a:spLocks noGrp="1"/>
              </p:cNvSpPr>
              <p:nvPr>
                <p:ph type="title"/>
              </p:nvPr>
            </p:nvSpPr>
            <p:spPr>
              <a:xfrm>
                <a:off x="1154954" y="973668"/>
                <a:ext cx="8761413" cy="706964"/>
              </a:xfrm>
            </p:spPr>
            <p:txBody>
              <a:bodyPr>
                <a:normAutofit/>
              </a:bodyPr>
              <a:lstStyle/>
              <a:p>
                <a:r>
                  <a:rPr lang="zh-CN" altLang="zh-CN" dirty="0">
                    <a:solidFill>
                      <a:srgbClr val="EBEBEB"/>
                    </a:solidFill>
                  </a:rPr>
                  <a:t>基于距离的熵度</a:t>
                </a:r>
                <a:r>
                  <a:rPr lang="zh-CN" altLang="en-US" dirty="0">
                    <a:solidFill>
                      <a:srgbClr val="EBEBEB"/>
                    </a:solidFill>
                  </a:rPr>
                  <a:t>量：</a:t>
                </a:r>
                <a14:m>
                  <m:oMath xmlns:m="http://schemas.openxmlformats.org/officeDocument/2006/math">
                    <m:r>
                      <a:rPr kumimoji="1" lang="en-US" altLang="zh-CN" i="1">
                        <a:solidFill>
                          <a:srgbClr val="EBEBEB"/>
                        </a:solidFill>
                        <a:latin typeface="Cambria Math" panose="02040503050406030204" pitchFamily="18" charset="0"/>
                        <a:ea typeface="Cambria Math" panose="02040503050406030204" pitchFamily="18" charset="0"/>
                      </a:rPr>
                      <m:t>𝛽</m:t>
                    </m:r>
                  </m:oMath>
                </a14:m>
                <a:r>
                  <a:rPr kumimoji="1" lang="zh-CN" altLang="en-US" dirty="0">
                    <a:solidFill>
                      <a:srgbClr val="EBEBEB"/>
                    </a:solidFill>
                  </a:rPr>
                  <a:t>和</a:t>
                </a:r>
                <a14:m>
                  <m:oMath xmlns:m="http://schemas.openxmlformats.org/officeDocument/2006/math">
                    <m:r>
                      <a:rPr kumimoji="1" lang="zh-CN" altLang="en-US" i="1">
                        <a:solidFill>
                          <a:srgbClr val="EBEBEB"/>
                        </a:solidFill>
                        <a:latin typeface="Cambria Math" panose="02040503050406030204" pitchFamily="18" charset="0"/>
                      </a:rPr>
                      <m:t>𝜇</m:t>
                    </m:r>
                  </m:oMath>
                </a14:m>
                <a:r>
                  <a:rPr kumimoji="1" lang="zh-CN" altLang="en-US" dirty="0">
                    <a:solidFill>
                      <a:srgbClr val="EBEBEB"/>
                    </a:solidFill>
                  </a:rPr>
                  <a:t>值的选取</a:t>
                </a:r>
                <a:r>
                  <a:rPr kumimoji="1" lang="en-US" altLang="zh-CN" dirty="0">
                    <a:solidFill>
                      <a:srgbClr val="EBEBEB"/>
                    </a:solidFill>
                  </a:rPr>
                  <a:t>(</a:t>
                </a:r>
                <a14:m>
                  <m:oMath xmlns:m="http://schemas.openxmlformats.org/officeDocument/2006/math">
                    <m:r>
                      <a:rPr kumimoji="1" lang="en-US" altLang="zh-CN" i="1">
                        <a:solidFill>
                          <a:srgbClr val="EBEBEB"/>
                        </a:solidFill>
                        <a:latin typeface="Cambria Math" panose="02040503050406030204" pitchFamily="18" charset="0"/>
                        <a:ea typeface="Cambria Math" panose="02040503050406030204" pitchFamily="18" charset="0"/>
                      </a:rPr>
                      <m:t>𝛽</m:t>
                    </m:r>
                  </m:oMath>
                </a14:m>
                <a:r>
                  <a:rPr kumimoji="1" lang="en-US" altLang="zh-CN" dirty="0">
                    <a:solidFill>
                      <a:srgbClr val="EBEBEB"/>
                    </a:solidFill>
                  </a:rPr>
                  <a:t>)</a:t>
                </a:r>
                <a:endParaRPr kumimoji="1" lang="zh-CN" altLang="en-US" dirty="0">
                  <a:solidFill>
                    <a:srgbClr val="EBEBEB"/>
                  </a:solidFill>
                </a:endParaRPr>
              </a:p>
            </p:txBody>
          </p:sp>
        </mc:Choice>
        <mc:Fallback xmlns="">
          <p:sp>
            <p:nvSpPr>
              <p:cNvPr id="2" name="标题 1">
                <a:extLst>
                  <a:ext uri="{FF2B5EF4-FFF2-40B4-BE49-F238E27FC236}">
                    <a16:creationId xmlns:a16="http://schemas.microsoft.com/office/drawing/2014/main" id="{84C1693A-13BA-C5F7-493A-1E7B9941956F}"/>
                  </a:ext>
                </a:extLst>
              </p:cNvPr>
              <p:cNvSpPr>
                <a:spLocks noGrp="1" noRot="1" noChangeAspect="1" noMove="1" noResize="1" noEditPoints="1" noAdjustHandles="1" noChangeArrowheads="1" noChangeShapeType="1" noTextEdit="1"/>
              </p:cNvSpPr>
              <p:nvPr>
                <p:ph type="title"/>
              </p:nvPr>
            </p:nvSpPr>
            <p:spPr>
              <a:xfrm>
                <a:off x="1154954" y="973668"/>
                <a:ext cx="8761413" cy="706964"/>
              </a:xfrm>
              <a:blipFill>
                <a:blip r:embed="rId2"/>
                <a:stretch>
                  <a:fillRect l="-2026" t="-8772" b="-28070"/>
                </a:stretch>
              </a:blipFill>
            </p:spPr>
            <p:txBody>
              <a:bodyPr/>
              <a:lstStyle/>
              <a:p>
                <a:r>
                  <a:rPr lang="zh-CN" altLang="en-US">
                    <a:noFill/>
                  </a:rPr>
                  <a:t> </a:t>
                </a:r>
              </a:p>
            </p:txBody>
          </p:sp>
        </mc:Fallback>
      </mc:AlternateContent>
      <p:pic>
        <p:nvPicPr>
          <p:cNvPr id="5" name="内容占位符 4" descr="图示&#10;&#10;描述已自动生成">
            <a:extLst>
              <a:ext uri="{FF2B5EF4-FFF2-40B4-BE49-F238E27FC236}">
                <a16:creationId xmlns:a16="http://schemas.microsoft.com/office/drawing/2014/main" id="{61B6AD76-F730-86E3-9C83-A19F9D1622C8}"/>
              </a:ext>
            </a:extLst>
          </p:cNvPr>
          <p:cNvPicPr>
            <a:picLocks noChangeAspect="1"/>
          </p:cNvPicPr>
          <p:nvPr/>
        </p:nvPicPr>
        <p:blipFill rotWithShape="1">
          <a:blip r:embed="rId3"/>
          <a:srcRect r="48794"/>
          <a:stretch/>
        </p:blipFill>
        <p:spPr>
          <a:xfrm>
            <a:off x="1316611" y="2817169"/>
            <a:ext cx="2895061" cy="3067163"/>
          </a:xfrm>
          <a:prstGeom prst="roundRect">
            <a:avLst>
              <a:gd name="adj" fmla="val 1858"/>
            </a:avLst>
          </a:prstGeom>
          <a:effectLst>
            <a:outerShdw blurRad="50800" dist="50800" dir="5400000" algn="tl" rotWithShape="0">
              <a:srgbClr val="000000">
                <a:alpha val="43000"/>
              </a:srgbClr>
            </a:outerShdw>
          </a:effectLst>
        </p:spPr>
      </p:pic>
      <mc:AlternateContent xmlns:mc="http://schemas.openxmlformats.org/markup-compatibility/2006" xmlns:a14="http://schemas.microsoft.com/office/drawing/2010/main">
        <mc:Choice Requires="a14">
          <p:sp>
            <p:nvSpPr>
              <p:cNvPr id="10" name="内容占位符 9">
                <a:extLst>
                  <a:ext uri="{FF2B5EF4-FFF2-40B4-BE49-F238E27FC236}">
                    <a16:creationId xmlns:a16="http://schemas.microsoft.com/office/drawing/2014/main" id="{A77CC2B0-D5D6-9CBA-E856-4A9EFF69509E}"/>
                  </a:ext>
                </a:extLst>
              </p:cNvPr>
              <p:cNvSpPr>
                <a:spLocks noGrp="1"/>
              </p:cNvSpPr>
              <p:nvPr>
                <p:ph idx="1"/>
              </p:nvPr>
            </p:nvSpPr>
            <p:spPr>
              <a:xfrm>
                <a:off x="4889241" y="2957129"/>
                <a:ext cx="6854858" cy="3067164"/>
              </a:xfrm>
            </p:spPr>
            <p:txBody>
              <a:bodyPr/>
              <a:lstStyle/>
              <a:p>
                <a:pPr>
                  <a:lnSpc>
                    <a:spcPct val="125000"/>
                  </a:lnSpc>
                </a:pPr>
                <a:r>
                  <a:rPr lang="zh-CN" altLang="en-US" sz="2000" dirty="0"/>
                  <a:t>一个有效的</a:t>
                </a:r>
                <a14:m>
                  <m:oMath xmlns:m="http://schemas.openxmlformats.org/officeDocument/2006/math">
                    <m:r>
                      <a:rPr kumimoji="1" lang="en-US" altLang="zh-CN" sz="2000" i="1" smtClean="0">
                        <a:solidFill>
                          <a:schemeClr val="tx1"/>
                        </a:solidFill>
                        <a:latin typeface="Cambria Math" panose="02040503050406030204" pitchFamily="18" charset="0"/>
                        <a:ea typeface="Cambria Math" panose="02040503050406030204" pitchFamily="18" charset="0"/>
                      </a:rPr>
                      <m:t>𝛽</m:t>
                    </m:r>
                  </m:oMath>
                </a14:m>
                <a:r>
                  <a:rPr lang="zh-CN" altLang="en-US" sz="2000" dirty="0"/>
                  <a:t>值是一个正值，如图中虚线所示，负值会导致第二个缺点</a:t>
                </a:r>
                <a:endParaRPr lang="en-US" altLang="zh-CN" sz="2000" dirty="0"/>
              </a:p>
              <a:p>
                <a:pPr>
                  <a:lnSpc>
                    <a:spcPct val="125000"/>
                  </a:lnSpc>
                </a:pPr>
                <a:r>
                  <a:rPr lang="zh-CN" altLang="en-US" sz="2000" dirty="0"/>
                  <a:t>非常大的正值无法区分簇内距离和簇间距离</a:t>
                </a:r>
                <a:endParaRPr lang="en-US" altLang="zh-CN" sz="2000" dirty="0"/>
              </a:p>
              <a:p>
                <a:pPr>
                  <a:lnSpc>
                    <a:spcPct val="125000"/>
                  </a:lnSpc>
                </a:pPr>
                <a:r>
                  <a:rPr lang="zh-CN" altLang="en-US" sz="2000" dirty="0"/>
                  <a:t>非常小的正值无法为簇内距离和簇间距离分配较小的熵</a:t>
                </a:r>
                <a:endParaRPr lang="en-US" altLang="zh-CN" sz="2000" dirty="0"/>
              </a:p>
              <a:p>
                <a:pPr>
                  <a:lnSpc>
                    <a:spcPct val="125000"/>
                  </a:lnSpc>
                </a:pPr>
                <a:r>
                  <a:rPr lang="zh-CN" altLang="en-US" sz="2000" dirty="0"/>
                  <a:t>如图中实线所示，在图中例子，将</a:t>
                </a:r>
                <a14:m>
                  <m:oMath xmlns:m="http://schemas.openxmlformats.org/officeDocument/2006/math">
                    <m:r>
                      <a:rPr kumimoji="1" lang="en-US" altLang="zh-CN" sz="2000" i="1">
                        <a:solidFill>
                          <a:schemeClr val="tx1"/>
                        </a:solidFill>
                        <a:latin typeface="Cambria Math" panose="02040503050406030204" pitchFamily="18" charset="0"/>
                        <a:ea typeface="Cambria Math" panose="02040503050406030204" pitchFamily="18" charset="0"/>
                      </a:rPr>
                      <m:t>𝛽</m:t>
                    </m:r>
                  </m:oMath>
                </a14:m>
                <a:r>
                  <a:rPr lang="zh-CN" altLang="en-US" sz="2000" dirty="0"/>
                  <a:t>设置成</a:t>
                </a:r>
                <a:r>
                  <a:rPr lang="en-US" altLang="zh-CN" sz="2000" dirty="0"/>
                  <a:t>10</a:t>
                </a:r>
                <a:r>
                  <a:rPr lang="zh-CN" altLang="zh-CN" sz="2000" dirty="0"/>
                  <a:t>左右的值时效果很好 </a:t>
                </a:r>
                <a:endParaRPr lang="en-US" altLang="zh-CN" sz="2000" dirty="0"/>
              </a:p>
              <a:p>
                <a:endParaRPr lang="zh-CN" altLang="en-US" dirty="0"/>
              </a:p>
            </p:txBody>
          </p:sp>
        </mc:Choice>
        <mc:Fallback xmlns="">
          <p:sp>
            <p:nvSpPr>
              <p:cNvPr id="10" name="内容占位符 9">
                <a:extLst>
                  <a:ext uri="{FF2B5EF4-FFF2-40B4-BE49-F238E27FC236}">
                    <a16:creationId xmlns:a16="http://schemas.microsoft.com/office/drawing/2014/main" id="{A77CC2B0-D5D6-9CBA-E856-4A9EFF69509E}"/>
                  </a:ext>
                </a:extLst>
              </p:cNvPr>
              <p:cNvSpPr>
                <a:spLocks noGrp="1" noRot="1" noChangeAspect="1" noMove="1" noResize="1" noEditPoints="1" noAdjustHandles="1" noChangeArrowheads="1" noChangeShapeType="1" noTextEdit="1"/>
              </p:cNvSpPr>
              <p:nvPr>
                <p:ph idx="1"/>
              </p:nvPr>
            </p:nvSpPr>
            <p:spPr>
              <a:xfrm>
                <a:off x="4889241" y="2957129"/>
                <a:ext cx="6854858" cy="3067164"/>
              </a:xfrm>
              <a:blipFill>
                <a:blip r:embed="rId4"/>
                <a:stretch>
                  <a:fillRect l="-185" r="-37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1032581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标题 1">
                <a:extLst>
                  <a:ext uri="{FF2B5EF4-FFF2-40B4-BE49-F238E27FC236}">
                    <a16:creationId xmlns:a16="http://schemas.microsoft.com/office/drawing/2014/main" id="{C01B67B9-1A9C-1365-207C-9552541BD225}"/>
                  </a:ext>
                </a:extLst>
              </p:cNvPr>
              <p:cNvSpPr>
                <a:spLocks noGrp="1"/>
              </p:cNvSpPr>
              <p:nvPr>
                <p:ph type="title"/>
              </p:nvPr>
            </p:nvSpPr>
            <p:spPr>
              <a:xfrm>
                <a:off x="1154954" y="973668"/>
                <a:ext cx="8761413" cy="706964"/>
              </a:xfrm>
            </p:spPr>
            <p:txBody>
              <a:bodyPr vert="horz" lIns="91440" tIns="45720" rIns="91440" bIns="45720" rtlCol="0" anchor="ctr">
                <a:normAutofit/>
              </a:bodyPr>
              <a:lstStyle/>
              <a:p>
                <a:r>
                  <a:rPr lang="zh-CN" altLang="en-US" b="0" i="0" kern="1200">
                    <a:solidFill>
                      <a:srgbClr val="EBEBEB"/>
                    </a:solidFill>
                    <a:latin typeface="+mj-lt"/>
                    <a:ea typeface="+mj-ea"/>
                    <a:cs typeface="+mj-cs"/>
                  </a:rPr>
                  <a:t>基于距离的熵度量：</a:t>
                </a:r>
                <a14:m>
                  <m:oMath xmlns:m="http://schemas.openxmlformats.org/officeDocument/2006/math">
                    <m:r>
                      <a:rPr kumimoji="1" lang="zh-CN" altLang="en-US" b="0" i="0" kern="1200">
                        <a:solidFill>
                          <a:srgbClr val="EBEBEB"/>
                        </a:solidFill>
                        <a:latin typeface="Cambria Math" panose="02040503050406030204" pitchFamily="18" charset="0"/>
                        <a:ea typeface="+mj-ea"/>
                        <a:cs typeface="+mj-cs"/>
                      </a:rPr>
                      <m:t>𝛽</m:t>
                    </m:r>
                  </m:oMath>
                </a14:m>
                <a:r>
                  <a:rPr kumimoji="1" lang="zh-CN" altLang="en-US" b="0" i="0" kern="1200">
                    <a:solidFill>
                      <a:srgbClr val="EBEBEB"/>
                    </a:solidFill>
                    <a:latin typeface="+mj-lt"/>
                    <a:ea typeface="+mj-ea"/>
                    <a:cs typeface="+mj-cs"/>
                  </a:rPr>
                  <a:t>和</a:t>
                </a:r>
                <a14:m>
                  <m:oMath xmlns:m="http://schemas.openxmlformats.org/officeDocument/2006/math">
                    <m:r>
                      <a:rPr kumimoji="1" lang="zh-CN" altLang="en-US" b="0" i="0" kern="1200">
                        <a:solidFill>
                          <a:srgbClr val="EBEBEB"/>
                        </a:solidFill>
                        <a:latin typeface="Cambria Math" panose="02040503050406030204" pitchFamily="18" charset="0"/>
                        <a:ea typeface="+mj-ea"/>
                        <a:cs typeface="+mj-cs"/>
                      </a:rPr>
                      <m:t>𝜇</m:t>
                    </m:r>
                  </m:oMath>
                </a14:m>
                <a:r>
                  <a:rPr kumimoji="1" lang="zh-CN" altLang="en-US" b="0" i="0" kern="1200">
                    <a:solidFill>
                      <a:srgbClr val="EBEBEB"/>
                    </a:solidFill>
                    <a:latin typeface="+mj-lt"/>
                    <a:ea typeface="+mj-ea"/>
                    <a:cs typeface="+mj-cs"/>
                  </a:rPr>
                  <a:t>值的选取</a:t>
                </a:r>
                <a:r>
                  <a:rPr kumimoji="1" lang="en-US" altLang="zh-CN" b="0" i="0" kern="1200">
                    <a:solidFill>
                      <a:srgbClr val="EBEBEB"/>
                    </a:solidFill>
                    <a:latin typeface="+mj-lt"/>
                    <a:ea typeface="+mj-ea"/>
                    <a:cs typeface="+mj-cs"/>
                  </a:rPr>
                  <a:t>(</a:t>
                </a:r>
                <a14:m>
                  <m:oMath xmlns:m="http://schemas.openxmlformats.org/officeDocument/2006/math">
                    <m:r>
                      <a:rPr kumimoji="1" lang="zh-CN" altLang="en-US" b="0" i="0" kern="1200">
                        <a:solidFill>
                          <a:srgbClr val="EBEBEB"/>
                        </a:solidFill>
                        <a:latin typeface="Cambria Math" panose="02040503050406030204" pitchFamily="18" charset="0"/>
                        <a:ea typeface="+mj-ea"/>
                        <a:cs typeface="+mj-cs"/>
                      </a:rPr>
                      <m:t>𝜇</m:t>
                    </m:r>
                  </m:oMath>
                </a14:m>
                <a:r>
                  <a:rPr kumimoji="1" lang="en-US" altLang="zh-CN" b="0" i="0" kern="1200">
                    <a:solidFill>
                      <a:srgbClr val="EBEBEB"/>
                    </a:solidFill>
                    <a:latin typeface="+mj-lt"/>
                    <a:ea typeface="+mj-ea"/>
                    <a:cs typeface="+mj-cs"/>
                  </a:rPr>
                  <a:t>)</a:t>
                </a:r>
              </a:p>
            </p:txBody>
          </p:sp>
        </mc:Choice>
        <mc:Fallback xmlns="">
          <p:sp>
            <p:nvSpPr>
              <p:cNvPr id="2" name="标题 1">
                <a:extLst>
                  <a:ext uri="{FF2B5EF4-FFF2-40B4-BE49-F238E27FC236}">
                    <a16:creationId xmlns:a16="http://schemas.microsoft.com/office/drawing/2014/main" id="{C01B67B9-1A9C-1365-207C-9552541BD225}"/>
                  </a:ext>
                </a:extLst>
              </p:cNvPr>
              <p:cNvSpPr>
                <a:spLocks noGrp="1" noRot="1" noChangeAspect="1" noMove="1" noResize="1" noEditPoints="1" noAdjustHandles="1" noChangeArrowheads="1" noChangeShapeType="1" noTextEdit="1"/>
              </p:cNvSpPr>
              <p:nvPr>
                <p:ph type="title"/>
              </p:nvPr>
            </p:nvSpPr>
            <p:spPr>
              <a:xfrm>
                <a:off x="1154954" y="973668"/>
                <a:ext cx="8761413" cy="706964"/>
              </a:xfrm>
              <a:blipFill>
                <a:blip r:embed="rId2"/>
                <a:stretch>
                  <a:fillRect l="-2026" t="-8772" b="-28070"/>
                </a:stretch>
              </a:blipFill>
            </p:spPr>
            <p:txBody>
              <a:bodyPr/>
              <a:lstStyle/>
              <a:p>
                <a:r>
                  <a:rPr lang="zh-CN" altLang="en-US">
                    <a:noFill/>
                  </a:rPr>
                  <a:t> </a:t>
                </a:r>
              </a:p>
            </p:txBody>
          </p:sp>
        </mc:Fallback>
      </mc:AlternateContent>
      <p:pic>
        <p:nvPicPr>
          <p:cNvPr id="4" name="内容占位符 4" descr="图示&#10;&#10;描述已自动生成">
            <a:extLst>
              <a:ext uri="{FF2B5EF4-FFF2-40B4-BE49-F238E27FC236}">
                <a16:creationId xmlns:a16="http://schemas.microsoft.com/office/drawing/2014/main" id="{F239AABB-5B6A-2137-2B2C-5031C8FB7ADC}"/>
              </a:ext>
            </a:extLst>
          </p:cNvPr>
          <p:cNvPicPr>
            <a:picLocks noChangeAspect="1"/>
          </p:cNvPicPr>
          <p:nvPr/>
        </p:nvPicPr>
        <p:blipFill rotWithShape="1">
          <a:blip r:embed="rId3"/>
          <a:srcRect l="51888"/>
          <a:stretch/>
        </p:blipFill>
        <p:spPr>
          <a:xfrm>
            <a:off x="1289987" y="2775951"/>
            <a:ext cx="2817527" cy="3176980"/>
          </a:xfrm>
          <a:prstGeom prst="roundRect">
            <a:avLst>
              <a:gd name="adj" fmla="val 1858"/>
            </a:avLst>
          </a:prstGeom>
          <a:effectLst>
            <a:outerShdw blurRad="50800" dist="50800" dir="5400000" algn="tl" rotWithShape="0">
              <a:srgbClr val="000000">
                <a:alpha val="43000"/>
              </a:srgbClr>
            </a:outerShdw>
          </a:effectLst>
        </p:spPr>
      </p:pic>
      <p:pic>
        <p:nvPicPr>
          <p:cNvPr id="10" name="内容占位符 9" descr="图表, 散点图&#10;&#10;描述已自动生成">
            <a:extLst>
              <a:ext uri="{FF2B5EF4-FFF2-40B4-BE49-F238E27FC236}">
                <a16:creationId xmlns:a16="http://schemas.microsoft.com/office/drawing/2014/main" id="{58740767-02E2-4CBF-A9AA-C41E66805983}"/>
              </a:ext>
            </a:extLst>
          </p:cNvPr>
          <p:cNvPicPr>
            <a:picLocks noGrp="1" noChangeAspect="1"/>
          </p:cNvPicPr>
          <p:nvPr>
            <p:ph idx="1"/>
          </p:nvPr>
        </p:nvPicPr>
        <p:blipFill>
          <a:blip r:embed="rId4"/>
          <a:stretch>
            <a:fillRect/>
          </a:stretch>
        </p:blipFill>
        <p:spPr>
          <a:xfrm>
            <a:off x="5203505" y="2830916"/>
            <a:ext cx="5349739" cy="3067050"/>
          </a:xfrm>
        </p:spPr>
      </p:pic>
    </p:spTree>
    <p:extLst>
      <p:ext uri="{BB962C8B-B14F-4D97-AF65-F5344CB8AC3E}">
        <p14:creationId xmlns:p14="http://schemas.microsoft.com/office/powerpoint/2010/main" val="21143172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53E977-9F6B-D833-AABB-E8B8F226262C}"/>
              </a:ext>
            </a:extLst>
          </p:cNvPr>
          <p:cNvSpPr>
            <a:spLocks noGrp="1"/>
          </p:cNvSpPr>
          <p:nvPr>
            <p:ph type="title"/>
          </p:nvPr>
        </p:nvSpPr>
        <p:spPr/>
        <p:txBody>
          <a:bodyPr/>
          <a:lstStyle/>
          <a:p>
            <a:r>
              <a:rPr kumimoji="1" lang="en-US" altLang="zh-CN" dirty="0"/>
              <a:t>SURFING: </a:t>
            </a:r>
            <a:r>
              <a:rPr kumimoji="1" lang="zh-CN" altLang="en-US" dirty="0"/>
              <a:t>大致思想</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554145AA-5C87-F8DD-8E30-13ED3414A759}"/>
                  </a:ext>
                </a:extLst>
              </p:cNvPr>
              <p:cNvSpPr>
                <a:spLocks noGrp="1"/>
              </p:cNvSpPr>
              <p:nvPr>
                <p:ph idx="1"/>
              </p:nvPr>
            </p:nvSpPr>
            <p:spPr/>
            <p:txBody>
              <a:bodyPr>
                <a:normAutofit fontScale="92500"/>
              </a:bodyPr>
              <a:lstStyle/>
              <a:p>
                <a:pPr marL="0" indent="0">
                  <a:lnSpc>
                    <a:spcPct val="150000"/>
                  </a:lnSpc>
                  <a:buNone/>
                </a:pPr>
                <a:r>
                  <a:rPr kumimoji="1" lang="en-GB" altLang="zh-CN" sz="2000" dirty="0"/>
                  <a:t>SURFING </a:t>
                </a:r>
                <a:r>
                  <a:rPr kumimoji="1" lang="zh-CN" altLang="en-US" sz="2000" dirty="0"/>
                  <a:t>的主要思想是衡量一个子空间对其分层聚类结构的“</a:t>
                </a:r>
                <a:r>
                  <a:rPr kumimoji="1" lang="en-US" altLang="zh-CN" sz="2000" dirty="0"/>
                  <a:t>interestingness</a:t>
                </a:r>
                <a:r>
                  <a:rPr kumimoji="1" lang="zh-CN" altLang="en-US" sz="2000" dirty="0"/>
                  <a:t>”，与它的维度无关。设</a:t>
                </a:r>
                <a14:m>
                  <m:oMath xmlns:m="http://schemas.openxmlformats.org/officeDocument/2006/math">
                    <m:r>
                      <a:rPr kumimoji="1" lang="en-GB" altLang="zh-CN" sz="2000" i="1" dirty="0" smtClean="0">
                        <a:latin typeface="Cambria Math" panose="02040503050406030204" pitchFamily="18" charset="0"/>
                      </a:rPr>
                      <m:t>𝐷𝐵</m:t>
                    </m:r>
                  </m:oMath>
                </a14:m>
                <a:r>
                  <a:rPr kumimoji="1" lang="zh-CN" altLang="en-US" sz="2000" dirty="0"/>
                  <a:t>为一组维数为</a:t>
                </a:r>
                <a14:m>
                  <m:oMath xmlns:m="http://schemas.openxmlformats.org/officeDocument/2006/math">
                    <m:r>
                      <a:rPr kumimoji="1" lang="en-GB" altLang="zh-CN" sz="2000" i="1" dirty="0" smtClean="0">
                        <a:latin typeface="Cambria Math" panose="02040503050406030204" pitchFamily="18" charset="0"/>
                      </a:rPr>
                      <m:t>𝑑</m:t>
                    </m:r>
                  </m:oMath>
                </a14:m>
                <a:r>
                  <a:rPr kumimoji="1" lang="zh-CN" altLang="en-GB" sz="2000" dirty="0"/>
                  <a:t>的</a:t>
                </a:r>
                <a14:m>
                  <m:oMath xmlns:m="http://schemas.openxmlformats.org/officeDocument/2006/math">
                    <m:r>
                      <a:rPr kumimoji="1" lang="en-GB" altLang="zh-CN" sz="2000" i="1" dirty="0" smtClean="0">
                        <a:latin typeface="Cambria Math" panose="02040503050406030204" pitchFamily="18" charset="0"/>
                      </a:rPr>
                      <m:t>𝑁</m:t>
                    </m:r>
                  </m:oMath>
                </a14:m>
                <a:r>
                  <a:rPr kumimoji="1" lang="zh-CN" altLang="en-US" sz="2000" dirty="0"/>
                  <a:t>个特征向量。</a:t>
                </a:r>
                <a14:m>
                  <m:oMath xmlns:m="http://schemas.openxmlformats.org/officeDocument/2006/math">
                    <m:r>
                      <a:rPr kumimoji="1" lang="en-US" altLang="zh-CN" sz="2000" b="0" i="1" smtClean="0">
                        <a:latin typeface="Cambria Math" panose="02040503050406030204" pitchFamily="18" charset="0"/>
                      </a:rPr>
                      <m:t>𝐴</m:t>
                    </m:r>
                    <m:r>
                      <a:rPr kumimoji="1" lang="en-US" altLang="zh-CN" sz="2000" b="0" i="1" smtClean="0">
                        <a:latin typeface="Cambria Math" panose="02040503050406030204" pitchFamily="18" charset="0"/>
                      </a:rPr>
                      <m:t>={</m:t>
                    </m:r>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𝑎</m:t>
                        </m:r>
                      </m:e>
                      <m:sub>
                        <m:r>
                          <a:rPr kumimoji="1" lang="en-US" altLang="zh-CN" sz="2000" b="0" i="1" smtClean="0">
                            <a:latin typeface="Cambria Math" panose="02040503050406030204" pitchFamily="18" charset="0"/>
                          </a:rPr>
                          <m:t>1</m:t>
                        </m:r>
                      </m:sub>
                    </m:sSub>
                    <m:r>
                      <a:rPr kumimoji="1" lang="en-US" altLang="zh-CN" sz="2000" b="0" i="1" smtClean="0">
                        <a:latin typeface="Cambria Math" panose="02040503050406030204" pitchFamily="18" charset="0"/>
                      </a:rPr>
                      <m:t>,…,</m:t>
                    </m:r>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𝑎</m:t>
                        </m:r>
                      </m:e>
                      <m:sub>
                        <m:r>
                          <a:rPr kumimoji="1" lang="en-US" altLang="zh-CN" sz="2000" b="0" i="1" smtClean="0">
                            <a:latin typeface="Cambria Math" panose="02040503050406030204" pitchFamily="18" charset="0"/>
                          </a:rPr>
                          <m:t>𝑑</m:t>
                        </m:r>
                      </m:sub>
                    </m:sSub>
                    <m:r>
                      <a:rPr kumimoji="1" lang="en-US" altLang="zh-CN" sz="2000" b="0" i="1" smtClean="0">
                        <a:latin typeface="Cambria Math" panose="02040503050406030204" pitchFamily="18" charset="0"/>
                      </a:rPr>
                      <m:t>}</m:t>
                    </m:r>
                  </m:oMath>
                </a14:m>
                <a:r>
                  <a:rPr kumimoji="1" lang="zh-CN" altLang="en-US" sz="2000" dirty="0"/>
                  <a:t>是</a:t>
                </a:r>
                <a14:m>
                  <m:oMath xmlns:m="http://schemas.openxmlformats.org/officeDocument/2006/math">
                    <m:r>
                      <a:rPr kumimoji="1" lang="en-US" altLang="zh-CN" sz="2000" b="0" i="1" dirty="0" smtClean="0">
                        <a:latin typeface="Cambria Math" panose="02040503050406030204" pitchFamily="18" charset="0"/>
                      </a:rPr>
                      <m:t>𝐷𝐵</m:t>
                    </m:r>
                  </m:oMath>
                </a14:m>
                <a:r>
                  <a:rPr kumimoji="1" lang="zh-CN" altLang="en-US" sz="2000" dirty="0"/>
                  <a:t>中所有属性</a:t>
                </a:r>
                <a14:m>
                  <m:oMath xmlns:m="http://schemas.openxmlformats.org/officeDocument/2006/math">
                    <m:sSub>
                      <m:sSubPr>
                        <m:ctrlPr>
                          <a:rPr kumimoji="1" lang="en-US" altLang="zh-CN" sz="2000" i="1" smtClean="0">
                            <a:latin typeface="Cambria Math" panose="02040503050406030204" pitchFamily="18" charset="0"/>
                          </a:rPr>
                        </m:ctrlPr>
                      </m:sSubPr>
                      <m:e>
                        <m:r>
                          <a:rPr kumimoji="1" lang="en-US" altLang="zh-CN" sz="2000" b="0" i="1" smtClean="0">
                            <a:latin typeface="Cambria Math" panose="02040503050406030204" pitchFamily="18" charset="0"/>
                          </a:rPr>
                          <m:t>𝑎</m:t>
                        </m:r>
                      </m:e>
                      <m:sub>
                        <m:r>
                          <a:rPr kumimoji="1" lang="en-US" altLang="zh-CN" sz="2000" b="0" i="1" smtClean="0">
                            <a:latin typeface="Cambria Math" panose="02040503050406030204" pitchFamily="18" charset="0"/>
                          </a:rPr>
                          <m:t>𝑖</m:t>
                        </m:r>
                      </m:sub>
                    </m:sSub>
                  </m:oMath>
                </a14:m>
                <a:r>
                  <a:rPr kumimoji="1" lang="zh-CN" altLang="en-US" sz="2000" dirty="0"/>
                  <a:t>的集合，任意子集</a:t>
                </a:r>
                <a14:m>
                  <m:oMath xmlns:m="http://schemas.openxmlformats.org/officeDocument/2006/math">
                    <m:r>
                      <a:rPr kumimoji="1" lang="en-US" altLang="zh-CN" sz="2000" b="0" i="1" smtClean="0">
                        <a:latin typeface="Cambria Math" panose="02040503050406030204" pitchFamily="18" charset="0"/>
                      </a:rPr>
                      <m:t>𝑆</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𝐴</m:t>
                    </m:r>
                  </m:oMath>
                </a14:m>
                <a:r>
                  <a:rPr kumimoji="1" lang="zh-CN" altLang="en-US" sz="2000" dirty="0"/>
                  <a:t>称为子空间。</a:t>
                </a:r>
                <a14:m>
                  <m:oMath xmlns:m="http://schemas.openxmlformats.org/officeDocument/2006/math">
                    <m:r>
                      <a:rPr kumimoji="1" lang="en-US" altLang="zh-CN" sz="2000" b="0" i="1" smtClean="0">
                        <a:latin typeface="Cambria Math" panose="02040503050406030204" pitchFamily="18" charset="0"/>
                      </a:rPr>
                      <m:t>𝑇</m:t>
                    </m:r>
                  </m:oMath>
                </a14:m>
                <a:r>
                  <a:rPr kumimoji="1" lang="zh-CN" altLang="en-US" sz="2000" dirty="0"/>
                  <a:t>是</a:t>
                </a:r>
                <a14:m>
                  <m:oMath xmlns:m="http://schemas.openxmlformats.org/officeDocument/2006/math">
                    <m:r>
                      <a:rPr kumimoji="1" lang="en-US" altLang="zh-CN" sz="2000" b="0" i="1" dirty="0" smtClean="0">
                        <a:latin typeface="Cambria Math" panose="02040503050406030204" pitchFamily="18" charset="0"/>
                      </a:rPr>
                      <m:t>𝑆</m:t>
                    </m:r>
                  </m:oMath>
                </a14:m>
                <a:r>
                  <a:rPr kumimoji="1" lang="zh-CN" altLang="en-US" sz="2000" dirty="0"/>
                  <a:t>的超空间如果</a:t>
                </a:r>
                <a14:m>
                  <m:oMath xmlns:m="http://schemas.openxmlformats.org/officeDocument/2006/math">
                    <m:r>
                      <a:rPr kumimoji="1" lang="en-US" altLang="zh-CN" sz="2000" b="0" i="1" smtClean="0">
                        <a:latin typeface="Cambria Math" panose="02040503050406030204" pitchFamily="18" charset="0"/>
                      </a:rPr>
                      <m:t>𝑆</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𝑇</m:t>
                    </m:r>
                  </m:oMath>
                </a14:m>
                <a:r>
                  <a:rPr kumimoji="1" lang="zh-CN" altLang="en-US" sz="2000" dirty="0"/>
                  <a:t>。对象</a:t>
                </a:r>
                <a14:m>
                  <m:oMath xmlns:m="http://schemas.openxmlformats.org/officeDocument/2006/math">
                    <m:r>
                      <a:rPr kumimoji="1" lang="en-GB" altLang="zh-CN" sz="2000" i="1" dirty="0" smtClean="0">
                        <a:latin typeface="Cambria Math" panose="02040503050406030204" pitchFamily="18" charset="0"/>
                      </a:rPr>
                      <m:t>𝑜</m:t>
                    </m:r>
                  </m:oMath>
                </a14:m>
                <a:r>
                  <a:rPr kumimoji="1" lang="zh-CN" altLang="en-US" sz="2000" dirty="0"/>
                  <a:t>在子空间</a:t>
                </a:r>
                <a14:m>
                  <m:oMath xmlns:m="http://schemas.openxmlformats.org/officeDocument/2006/math">
                    <m:r>
                      <a:rPr kumimoji="1" lang="en-US" altLang="zh-CN" sz="2000" b="0" i="1" smtClean="0">
                        <a:latin typeface="Cambria Math" panose="02040503050406030204" pitchFamily="18" charset="0"/>
                      </a:rPr>
                      <m:t>𝑆</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𝐴</m:t>
                    </m:r>
                  </m:oMath>
                </a14:m>
                <a:r>
                  <a:rPr kumimoji="1" lang="zh-CN" altLang="en-US" sz="2000" dirty="0"/>
                  <a:t>上的投影用</a:t>
                </a:r>
                <a14:m>
                  <m:oMath xmlns:m="http://schemas.openxmlformats.org/officeDocument/2006/math">
                    <m:sSub>
                      <m:sSubPr>
                        <m:ctrlPr>
                          <a:rPr kumimoji="1" lang="en-US" altLang="zh-CN" sz="2000" i="1" smtClean="0">
                            <a:latin typeface="Cambria Math" panose="02040503050406030204" pitchFamily="18" charset="0"/>
                          </a:rPr>
                        </m:ctrlPr>
                      </m:sSubPr>
                      <m:e>
                        <m:r>
                          <a:rPr kumimoji="1" lang="en-US" altLang="zh-CN" sz="2000" b="0" i="1" smtClean="0">
                            <a:latin typeface="Cambria Math" panose="02040503050406030204" pitchFamily="18" charset="0"/>
                          </a:rPr>
                          <m:t>𝑜</m:t>
                        </m:r>
                      </m:e>
                      <m:sub>
                        <m:r>
                          <a:rPr kumimoji="1" lang="en-US" altLang="zh-CN" sz="2000" b="0" i="1" smtClean="0">
                            <a:latin typeface="Cambria Math" panose="02040503050406030204" pitchFamily="18" charset="0"/>
                          </a:rPr>
                          <m:t>𝑆</m:t>
                        </m:r>
                      </m:sub>
                    </m:sSub>
                  </m:oMath>
                </a14:m>
                <a:r>
                  <a:rPr kumimoji="1" lang="zh-CN" altLang="en-US" sz="2000" dirty="0"/>
                  <a:t>表示。我们假设</a:t>
                </a:r>
                <a14:m>
                  <m:oMath xmlns:m="http://schemas.openxmlformats.org/officeDocument/2006/math">
                    <m:r>
                      <a:rPr kumimoji="1" lang="en-US" altLang="zh-CN" sz="2000" b="0" i="1" smtClean="0">
                        <a:latin typeface="Cambria Math" panose="02040503050406030204" pitchFamily="18" charset="0"/>
                      </a:rPr>
                      <m:t>𝑑</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𝐷𝐵</m:t>
                    </m:r>
                    <m:r>
                      <a:rPr kumimoji="1" lang="en-US" altLang="zh-CN" sz="2000" b="0" i="1" smtClean="0">
                        <a:latin typeface="Cambria Math" panose="02040503050406030204" pitchFamily="18" charset="0"/>
                      </a:rPr>
                      <m:t> × </m:t>
                    </m:r>
                    <m:r>
                      <a:rPr kumimoji="1" lang="en-US" altLang="zh-CN" sz="2000" b="0" i="1" smtClean="0">
                        <a:latin typeface="Cambria Math" panose="02040503050406030204" pitchFamily="18" charset="0"/>
                        <a:ea typeface="Cambria Math" panose="02040503050406030204" pitchFamily="18" charset="0"/>
                      </a:rPr>
                      <m:t>𝐷𝐵</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ℝ</m:t>
                    </m:r>
                  </m:oMath>
                </a14:m>
                <a:r>
                  <a:rPr kumimoji="1" lang="zh-CN" altLang="en-US" sz="2000" dirty="0"/>
                  <a:t>是一个度量距离函数。</a:t>
                </a:r>
                <a:endParaRPr kumimoji="1" lang="en-US" altLang="zh-CN" sz="2000" dirty="0"/>
              </a:p>
              <a:p>
                <a:pPr marL="0" indent="0">
                  <a:lnSpc>
                    <a:spcPct val="150000"/>
                  </a:lnSpc>
                  <a:buNone/>
                </a:pPr>
                <a:r>
                  <a:rPr kumimoji="1" lang="zh-CN" altLang="en-US" sz="2000" dirty="0"/>
                  <a:t>像大多数以前的子空间聚类方法一样，我们的测量基于基于密度的聚类概念。 由于我们不想依赖全局密度参数，我们为相关子空间开发了一个质量标准，该标准建立在 </a:t>
                </a:r>
                <a:r>
                  <a:rPr kumimoji="1" lang="en-GB" altLang="zh-CN" sz="2000" dirty="0"/>
                  <a:t>DB </a:t>
                </a:r>
                <a:r>
                  <a:rPr kumimoji="1" lang="zh-CN" altLang="en-US" sz="2000" dirty="0"/>
                  <a:t>中对象的 </a:t>
                </a:r>
                <a:r>
                  <a:rPr kumimoji="1" lang="en-GB" altLang="zh-CN" sz="2000" dirty="0"/>
                  <a:t>k-</a:t>
                </a:r>
                <a:r>
                  <a:rPr kumimoji="1" lang="zh-CN" altLang="en-US" sz="2000" dirty="0"/>
                  <a:t>最近邻距离 </a:t>
                </a:r>
                <a:r>
                  <a:rPr kumimoji="1" lang="en-US" altLang="zh-CN" sz="2000" dirty="0"/>
                  <a:t>(</a:t>
                </a:r>
                <a:r>
                  <a:rPr kumimoji="1" lang="en-GB" altLang="zh-CN" sz="2000" dirty="0"/>
                  <a:t>k-</a:t>
                </a:r>
                <a:r>
                  <a:rPr kumimoji="1" lang="en-GB" altLang="zh-CN" sz="2000" dirty="0" err="1"/>
                  <a:t>nn</a:t>
                </a:r>
                <a:r>
                  <a:rPr kumimoji="1" lang="en-GB" altLang="zh-CN" sz="2000" dirty="0"/>
                  <a:t>-distances) </a:t>
                </a:r>
                <a:r>
                  <a:rPr kumimoji="1" lang="zh-CN" altLang="en-US" sz="2000" dirty="0"/>
                  <a:t>之上。</a:t>
                </a:r>
              </a:p>
            </p:txBody>
          </p:sp>
        </mc:Choice>
        <mc:Fallback xmlns="">
          <p:sp>
            <p:nvSpPr>
              <p:cNvPr id="3" name="内容占位符 2">
                <a:extLst>
                  <a:ext uri="{FF2B5EF4-FFF2-40B4-BE49-F238E27FC236}">
                    <a16:creationId xmlns:a16="http://schemas.microsoft.com/office/drawing/2014/main" id="{554145AA-5C87-F8DD-8E30-13ED3414A759}"/>
                  </a:ext>
                </a:extLst>
              </p:cNvPr>
              <p:cNvSpPr>
                <a:spLocks noGrp="1" noRot="1" noChangeAspect="1" noMove="1" noResize="1" noEditPoints="1" noAdjustHandles="1" noChangeArrowheads="1" noChangeShapeType="1" noTextEdit="1"/>
              </p:cNvSpPr>
              <p:nvPr>
                <p:ph idx="1"/>
              </p:nvPr>
            </p:nvSpPr>
            <p:spPr>
              <a:blipFill>
                <a:blip r:embed="rId2"/>
                <a:stretch>
                  <a:fillRect l="-575" r="-229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8400750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0E106382-164F-7B34-42B7-8F0958EB2EDD}"/>
                  </a:ext>
                </a:extLst>
              </p:cNvPr>
              <p:cNvSpPr>
                <a:spLocks noGrp="1"/>
              </p:cNvSpPr>
              <p:nvPr>
                <p:ph idx="1"/>
              </p:nvPr>
            </p:nvSpPr>
            <p:spPr>
              <a:xfrm>
                <a:off x="1154954" y="2603500"/>
                <a:ext cx="8825659" cy="3797300"/>
              </a:xfrm>
            </p:spPr>
            <p:txBody>
              <a:bodyPr>
                <a:noAutofit/>
              </a:bodyPr>
              <a:lstStyle/>
              <a:p>
                <a:pPr marL="0" indent="0">
                  <a:lnSpc>
                    <a:spcPct val="125000"/>
                  </a:lnSpc>
                  <a:buNone/>
                </a:pPr>
                <a:r>
                  <a:rPr kumimoji="1" lang="zh-CN" altLang="en-US" sz="2000" dirty="0"/>
                  <a:t>对于用户指定的</a:t>
                </a:r>
                <a14:m>
                  <m:oMath xmlns:m="http://schemas.openxmlformats.org/officeDocument/2006/math">
                    <m:r>
                      <a:rPr kumimoji="1" lang="en-US" altLang="zh-CN" sz="2000" b="0" i="1" smtClean="0">
                        <a:latin typeface="Cambria Math" panose="02040503050406030204" pitchFamily="18" charset="0"/>
                      </a:rPr>
                      <m:t>𝑘</m:t>
                    </m:r>
                  </m:oMath>
                </a14:m>
                <a:r>
                  <a:rPr kumimoji="1" lang="zh-CN" altLang="en-US" sz="2000" dirty="0"/>
                  <a:t>和一个子空间</a:t>
                </a:r>
                <a14:m>
                  <m:oMath xmlns:m="http://schemas.openxmlformats.org/officeDocument/2006/math">
                    <m:r>
                      <a:rPr kumimoji="1" lang="en-US" altLang="zh-CN" sz="2000" b="0" i="0" smtClean="0">
                        <a:latin typeface="Cambria Math" panose="02040503050406030204" pitchFamily="18" charset="0"/>
                      </a:rPr>
                      <m:t> </m:t>
                    </m:r>
                    <m:r>
                      <a:rPr kumimoji="1" lang="en-US" altLang="zh-CN" sz="2000" i="1">
                        <a:latin typeface="Cambria Math" panose="02040503050406030204" pitchFamily="18" charset="0"/>
                      </a:rPr>
                      <m:t>𝑆</m:t>
                    </m:r>
                    <m:r>
                      <a:rPr kumimoji="1" lang="en-US" altLang="zh-CN" sz="2000" i="1">
                        <a:latin typeface="Cambria Math" panose="02040503050406030204" pitchFamily="18" charset="0"/>
                        <a:ea typeface="Cambria Math" panose="02040503050406030204" pitchFamily="18" charset="0"/>
                      </a:rPr>
                      <m:t>⊂</m:t>
                    </m:r>
                    <m:r>
                      <a:rPr kumimoji="1" lang="en-US" altLang="zh-CN" sz="2000" i="1">
                        <a:latin typeface="Cambria Math" panose="02040503050406030204" pitchFamily="18" charset="0"/>
                        <a:ea typeface="Cambria Math" panose="02040503050406030204" pitchFamily="18" charset="0"/>
                      </a:rPr>
                      <m:t>𝐴</m:t>
                    </m:r>
                  </m:oMath>
                </a14:m>
                <a:r>
                  <a:rPr kumimoji="1" lang="zh-CN" altLang="en-US" sz="2000" dirty="0"/>
                  <a:t>，令</a:t>
                </a:r>
                <a:r>
                  <a:rPr kumimoji="1" lang="en-US" altLang="zh-CN" sz="2000" dirty="0"/>
                  <a:t> </a:t>
                </a:r>
                <a14:m>
                  <m:oMath xmlns:m="http://schemas.openxmlformats.org/officeDocument/2006/math">
                    <m:sSubSup>
                      <m:sSubSupPr>
                        <m:ctrlPr>
                          <a:rPr kumimoji="1" lang="en-US" altLang="zh-CN" sz="2000" i="1" smtClean="0">
                            <a:latin typeface="Cambria Math" panose="02040503050406030204" pitchFamily="18" charset="0"/>
                          </a:rPr>
                        </m:ctrlPr>
                      </m:sSubSupPr>
                      <m:e>
                        <m:r>
                          <a:rPr kumimoji="1" lang="en-US" altLang="zh-CN" sz="2000" b="0" i="1" smtClean="0">
                            <a:latin typeface="Cambria Math" panose="02040503050406030204" pitchFamily="18" charset="0"/>
                          </a:rPr>
                          <m:t>𝑁𝑁</m:t>
                        </m:r>
                      </m:e>
                      <m:sub>
                        <m:r>
                          <a:rPr kumimoji="1" lang="en-US" altLang="zh-CN" sz="2000" b="0" i="1" smtClean="0">
                            <a:latin typeface="Cambria Math" panose="02040503050406030204" pitchFamily="18" charset="0"/>
                          </a:rPr>
                          <m:t>𝑘</m:t>
                        </m:r>
                      </m:sub>
                      <m:sup>
                        <m:r>
                          <a:rPr kumimoji="1" lang="en-US" altLang="zh-CN" sz="2000" b="0" i="1" smtClean="0">
                            <a:latin typeface="Cambria Math" panose="02040503050406030204" pitchFamily="18" charset="0"/>
                          </a:rPr>
                          <m:t>𝑆</m:t>
                        </m:r>
                      </m:sup>
                    </m:sSubSup>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𝑜</m:t>
                    </m:r>
                    <m:r>
                      <a:rPr kumimoji="1" lang="en-US" altLang="zh-CN" sz="2000" b="0" i="1" smtClean="0">
                        <a:latin typeface="Cambria Math" panose="02040503050406030204" pitchFamily="18" charset="0"/>
                      </a:rPr>
                      <m:t>)</m:t>
                    </m:r>
                  </m:oMath>
                </a14:m>
                <a:r>
                  <a:rPr kumimoji="1" lang="en-US" altLang="zh-CN" sz="2000" dirty="0"/>
                  <a:t> </a:t>
                </a:r>
                <a:r>
                  <a:rPr kumimoji="1" lang="zh-CN" altLang="en-US" sz="2000" dirty="0"/>
                  <a:t>是子空间</a:t>
                </a:r>
                <a14:m>
                  <m:oMath xmlns:m="http://schemas.openxmlformats.org/officeDocument/2006/math">
                    <m:r>
                      <a:rPr kumimoji="1" lang="en-US" altLang="zh-CN" sz="2000" b="0" i="1" smtClean="0">
                        <a:latin typeface="Cambria Math" panose="02040503050406030204" pitchFamily="18" charset="0"/>
                      </a:rPr>
                      <m:t>𝑆</m:t>
                    </m:r>
                  </m:oMath>
                </a14:m>
                <a:r>
                  <a:rPr kumimoji="1" lang="zh-CN" altLang="en-US" sz="2000" dirty="0"/>
                  <a:t>中对象</a:t>
                </a:r>
                <a14:m>
                  <m:oMath xmlns:m="http://schemas.openxmlformats.org/officeDocument/2006/math">
                    <m:r>
                      <a:rPr kumimoji="1" lang="en-US" altLang="zh-CN" sz="2000" b="0" i="0" smtClean="0">
                        <a:latin typeface="Cambria Math" panose="02040503050406030204" pitchFamily="18" charset="0"/>
                      </a:rPr>
                      <m:t> </m:t>
                    </m:r>
                    <m:r>
                      <a:rPr kumimoji="1" lang="en-US" altLang="zh-CN" sz="2000" b="0" i="1" smtClean="0">
                        <a:latin typeface="Cambria Math" panose="02040503050406030204" pitchFamily="18" charset="0"/>
                      </a:rPr>
                      <m:t>𝑜</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𝐷𝐵</m:t>
                    </m:r>
                  </m:oMath>
                </a14:m>
                <a:r>
                  <a:rPr kumimoji="1" lang="en-US" altLang="zh-CN" sz="2000" dirty="0"/>
                  <a:t> </a:t>
                </a:r>
                <a:r>
                  <a:rPr kumimoji="1" lang="zh-CN" altLang="en-US" sz="2000" dirty="0"/>
                  <a:t>的</a:t>
                </a:r>
                <a:r>
                  <a:rPr kumimoji="1" lang="en-US" altLang="zh-CN" sz="2000" dirty="0"/>
                  <a:t> </a:t>
                </a:r>
                <a:r>
                  <a:rPr kumimoji="1" lang="en-GB" altLang="zh-CN" sz="2000" dirty="0"/>
                  <a:t>k-</a:t>
                </a:r>
                <a:r>
                  <a:rPr kumimoji="1" lang="zh-CN" altLang="en-US" sz="2000" dirty="0"/>
                  <a:t>最近邻距离集合，由</a:t>
                </a:r>
                <a:r>
                  <a:rPr kumimoji="1" lang="en-US" altLang="zh-CN" sz="2000" dirty="0"/>
                  <a:t> </a:t>
                </a:r>
                <a14:m>
                  <m:oMath xmlns:m="http://schemas.openxmlformats.org/officeDocument/2006/math">
                    <m:sSubSup>
                      <m:sSubSupPr>
                        <m:ctrlPr>
                          <a:rPr kumimoji="1" lang="en-US" altLang="zh-CN" sz="2000" i="1" smtClean="0">
                            <a:latin typeface="Cambria Math" panose="02040503050406030204" pitchFamily="18" charset="0"/>
                          </a:rPr>
                        </m:ctrlPr>
                      </m:sSubSupPr>
                      <m:e>
                        <m:r>
                          <a:rPr kumimoji="1" lang="en-US" altLang="zh-CN" sz="2000" b="0" i="1" smtClean="0">
                            <a:latin typeface="Cambria Math" panose="02040503050406030204" pitchFamily="18" charset="0"/>
                          </a:rPr>
                          <m:t>𝑛𝑛</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𝐷𝑖𝑠𝑘</m:t>
                        </m:r>
                      </m:e>
                      <m:sub>
                        <m:r>
                          <a:rPr kumimoji="1" lang="en-US" altLang="zh-CN" sz="2000" b="0" i="1" smtClean="0">
                            <a:latin typeface="Cambria Math" panose="02040503050406030204" pitchFamily="18" charset="0"/>
                          </a:rPr>
                          <m:t>𝑘</m:t>
                        </m:r>
                      </m:sub>
                      <m:sup>
                        <m:r>
                          <a:rPr kumimoji="1" lang="en-US" altLang="zh-CN" sz="2000" b="0" i="1" smtClean="0">
                            <a:latin typeface="Cambria Math" panose="02040503050406030204" pitchFamily="18" charset="0"/>
                          </a:rPr>
                          <m:t>𝑆</m:t>
                        </m:r>
                      </m:sup>
                    </m:sSubSup>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𝑜</m:t>
                    </m:r>
                    <m:r>
                      <a:rPr kumimoji="1" lang="en-US" altLang="zh-CN" sz="2000" b="0" i="1" smtClean="0">
                        <a:latin typeface="Cambria Math" panose="02040503050406030204" pitchFamily="18" charset="0"/>
                      </a:rPr>
                      <m:t>)</m:t>
                    </m:r>
                  </m:oMath>
                </a14:m>
                <a:r>
                  <a:rPr kumimoji="1" lang="en-US" altLang="zh-CN" sz="2000" dirty="0"/>
                  <a:t> </a:t>
                </a:r>
                <a:r>
                  <a:rPr kumimoji="1" lang="zh-CN" altLang="en-US" sz="2000" dirty="0"/>
                  <a:t>表示的子空间 </a:t>
                </a:r>
                <a14:m>
                  <m:oMath xmlns:m="http://schemas.openxmlformats.org/officeDocument/2006/math">
                    <m:r>
                      <a:rPr kumimoji="1" lang="en-GB" altLang="zh-CN" sz="2000" i="1" dirty="0" smtClean="0">
                        <a:latin typeface="Cambria Math" panose="02040503050406030204" pitchFamily="18" charset="0"/>
                      </a:rPr>
                      <m:t>𝑆</m:t>
                    </m:r>
                  </m:oMath>
                </a14:m>
                <a:r>
                  <a:rPr kumimoji="1" lang="en-GB" altLang="zh-CN" sz="2000" dirty="0"/>
                  <a:t> </a:t>
                </a:r>
                <a:r>
                  <a:rPr kumimoji="1" lang="zh-CN" altLang="en-US" sz="2000" dirty="0"/>
                  <a:t>是 </a:t>
                </a:r>
                <a14:m>
                  <m:oMath xmlns:m="http://schemas.openxmlformats.org/officeDocument/2006/math">
                    <m:r>
                      <a:rPr kumimoji="1" lang="en-GB" altLang="zh-CN" sz="2000" i="1" dirty="0" smtClean="0">
                        <a:latin typeface="Cambria Math" panose="02040503050406030204" pitchFamily="18" charset="0"/>
                      </a:rPr>
                      <m:t>𝑜</m:t>
                    </m:r>
                  </m:oMath>
                </a14:m>
                <a:r>
                  <a:rPr kumimoji="1" lang="en-GB" altLang="zh-CN" sz="2000" dirty="0"/>
                  <a:t> </a:t>
                </a:r>
                <a:r>
                  <a:rPr kumimoji="1" lang="zh-CN" altLang="en-US" sz="2000" dirty="0"/>
                  <a:t>与其 </a:t>
                </a:r>
                <a14:m>
                  <m:oMath xmlns:m="http://schemas.openxmlformats.org/officeDocument/2006/math">
                    <m:r>
                      <a:rPr kumimoji="1" lang="en-GB" altLang="zh-CN" sz="2000" i="1" dirty="0" smtClean="0">
                        <a:latin typeface="Cambria Math" panose="02040503050406030204" pitchFamily="18" charset="0"/>
                      </a:rPr>
                      <m:t>𝑘</m:t>
                    </m:r>
                  </m:oMath>
                </a14:m>
                <a:r>
                  <a:rPr kumimoji="1" lang="en-GB" altLang="zh-CN" sz="2000" dirty="0"/>
                  <a:t> </a:t>
                </a:r>
                <a:r>
                  <a:rPr kumimoji="1" lang="zh-CN" altLang="en-US" sz="2000" dirty="0"/>
                  <a:t>最近邻之间的距离</a:t>
                </a:r>
                <a:r>
                  <a:rPr kumimoji="1" lang="en-US" altLang="zh-CN" sz="2000" dirty="0"/>
                  <a:t>:</a:t>
                </a:r>
              </a:p>
              <a:p>
                <a:pPr marL="0" indent="0">
                  <a:lnSpc>
                    <a:spcPct val="125000"/>
                  </a:lnSpc>
                  <a:buNone/>
                </a:pPr>
                <a:r>
                  <a:rPr kumimoji="1" lang="en-US" altLang="zh-CN" sz="2000" dirty="0"/>
                  <a:t>	</a:t>
                </a:r>
                <a14:m>
                  <m:oMath xmlns:m="http://schemas.openxmlformats.org/officeDocument/2006/math">
                    <m:sSubSup>
                      <m:sSubSupPr>
                        <m:ctrlPr>
                          <a:rPr kumimoji="1" lang="en-US" altLang="zh-CN" sz="2000" i="1">
                            <a:latin typeface="Cambria Math" panose="02040503050406030204" pitchFamily="18" charset="0"/>
                          </a:rPr>
                        </m:ctrlPr>
                      </m:sSubSupPr>
                      <m:e>
                        <m:r>
                          <a:rPr kumimoji="1" lang="en-US" altLang="zh-CN" sz="2000" i="1">
                            <a:latin typeface="Cambria Math" panose="02040503050406030204" pitchFamily="18" charset="0"/>
                          </a:rPr>
                          <m:t>𝑛𝑛</m:t>
                        </m:r>
                        <m:r>
                          <a:rPr kumimoji="1" lang="en-US" altLang="zh-CN" sz="2000" i="1">
                            <a:latin typeface="Cambria Math" panose="02040503050406030204" pitchFamily="18" charset="0"/>
                          </a:rPr>
                          <m:t>−</m:t>
                        </m:r>
                        <m:r>
                          <a:rPr kumimoji="1" lang="en-US" altLang="zh-CN" sz="2000" i="1">
                            <a:latin typeface="Cambria Math" panose="02040503050406030204" pitchFamily="18" charset="0"/>
                          </a:rPr>
                          <m:t>𝐷𝑖𝑠𝑘</m:t>
                        </m:r>
                      </m:e>
                      <m:sub>
                        <m:r>
                          <a:rPr kumimoji="1" lang="en-US" altLang="zh-CN" sz="2000" i="1">
                            <a:latin typeface="Cambria Math" panose="02040503050406030204" pitchFamily="18" charset="0"/>
                          </a:rPr>
                          <m:t>𝑘</m:t>
                        </m:r>
                      </m:sub>
                      <m:sup>
                        <m:r>
                          <a:rPr kumimoji="1" lang="en-US" altLang="zh-CN" sz="2000" i="1">
                            <a:latin typeface="Cambria Math" panose="02040503050406030204" pitchFamily="18" charset="0"/>
                          </a:rPr>
                          <m:t>𝑆</m:t>
                        </m:r>
                      </m:sup>
                    </m:sSubSup>
                    <m:d>
                      <m:dPr>
                        <m:ctrlPr>
                          <a:rPr kumimoji="1" lang="en-US" altLang="zh-CN" sz="2000" i="1">
                            <a:latin typeface="Cambria Math" panose="02040503050406030204" pitchFamily="18" charset="0"/>
                          </a:rPr>
                        </m:ctrlPr>
                      </m:dPr>
                      <m:e>
                        <m:r>
                          <a:rPr kumimoji="1" lang="en-US" altLang="zh-CN" sz="2000" i="1">
                            <a:latin typeface="Cambria Math" panose="02040503050406030204" pitchFamily="18" charset="0"/>
                          </a:rPr>
                          <m:t>𝑜</m:t>
                        </m:r>
                      </m:e>
                    </m:d>
                    <m:r>
                      <a:rPr kumimoji="1" lang="en-US" altLang="zh-CN" sz="2000" b="0" i="1" smtClean="0">
                        <a:latin typeface="Cambria Math" panose="02040503050406030204" pitchFamily="18" charset="0"/>
                      </a:rPr>
                      <m:t>=</m:t>
                    </m:r>
                    <m:func>
                      <m:funcPr>
                        <m:ctrlPr>
                          <a:rPr kumimoji="1" lang="en-US" altLang="zh-CN" sz="2000" b="0" i="1" smtClean="0">
                            <a:latin typeface="Cambria Math" panose="02040503050406030204" pitchFamily="18" charset="0"/>
                          </a:rPr>
                        </m:ctrlPr>
                      </m:funcPr>
                      <m:fName>
                        <m:r>
                          <m:rPr>
                            <m:sty m:val="p"/>
                          </m:rPr>
                          <a:rPr kumimoji="1" lang="en-US" altLang="zh-CN" sz="2000" b="0" i="0" smtClean="0">
                            <a:latin typeface="Cambria Math" panose="02040503050406030204" pitchFamily="18" charset="0"/>
                          </a:rPr>
                          <m:t>max</m:t>
                        </m:r>
                      </m:fName>
                      <m:e>
                        <m:d>
                          <m:dPr>
                            <m:begChr m:val="{"/>
                            <m:endChr m:val="|"/>
                            <m:ctrlPr>
                              <a:rPr kumimoji="1" lang="en-US" altLang="zh-CN" sz="2000" b="0" i="1" smtClean="0">
                                <a:latin typeface="Cambria Math" panose="02040503050406030204" pitchFamily="18" charset="0"/>
                              </a:rPr>
                            </m:ctrlPr>
                          </m:dPr>
                          <m:e>
                            <m:r>
                              <a:rPr kumimoji="1" lang="en-US" altLang="zh-CN" sz="2000" b="0" i="1" smtClean="0">
                                <a:latin typeface="Cambria Math" panose="02040503050406030204" pitchFamily="18" charset="0"/>
                              </a:rPr>
                              <m:t>𝑑</m:t>
                            </m:r>
                            <m:d>
                              <m:dPr>
                                <m:ctrlPr>
                                  <a:rPr kumimoji="1" lang="en-US" altLang="zh-CN" sz="2000" b="0" i="1" smtClean="0">
                                    <a:latin typeface="Cambria Math" panose="02040503050406030204" pitchFamily="18" charset="0"/>
                                  </a:rPr>
                                </m:ctrlPr>
                              </m:dPr>
                              <m:e>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𝑜</m:t>
                                    </m:r>
                                  </m:e>
                                  <m:sub>
                                    <m:r>
                                      <a:rPr kumimoji="1" lang="en-US" altLang="zh-CN" sz="2000" b="0" i="1" smtClean="0">
                                        <a:latin typeface="Cambria Math" panose="02040503050406030204" pitchFamily="18" charset="0"/>
                                      </a:rPr>
                                      <m:t>𝑆</m:t>
                                    </m:r>
                                  </m:sub>
                                </m:sSub>
                                <m:r>
                                  <a:rPr kumimoji="1" lang="en-US" altLang="zh-CN" sz="2000" b="0" i="1" smtClean="0">
                                    <a:latin typeface="Cambria Math" panose="02040503050406030204" pitchFamily="18" charset="0"/>
                                  </a:rPr>
                                  <m:t>,</m:t>
                                </m:r>
                                <m:sSub>
                                  <m:sSubPr>
                                    <m:ctrlPr>
                                      <a:rPr kumimoji="1" lang="en-US" altLang="zh-CN" sz="2000" b="0" i="1" smtClean="0">
                                        <a:latin typeface="Cambria Math" panose="02040503050406030204" pitchFamily="18" charset="0"/>
                                      </a:rPr>
                                    </m:ctrlPr>
                                  </m:sSubPr>
                                  <m:e>
                                    <m:r>
                                      <a:rPr kumimoji="1" lang="en-US" altLang="zh-CN" sz="2000" b="0" i="1" smtClean="0">
                                        <a:latin typeface="Cambria Math" panose="02040503050406030204" pitchFamily="18" charset="0"/>
                                      </a:rPr>
                                      <m:t>𝑝</m:t>
                                    </m:r>
                                  </m:e>
                                  <m:sub>
                                    <m:r>
                                      <a:rPr kumimoji="1" lang="en-US" altLang="zh-CN" sz="2000" b="0" i="1" smtClean="0">
                                        <a:latin typeface="Cambria Math" panose="02040503050406030204" pitchFamily="18" charset="0"/>
                                      </a:rPr>
                                      <m:t>𝑆</m:t>
                                    </m:r>
                                  </m:sub>
                                </m:sSub>
                              </m:e>
                            </m:d>
                            <m:r>
                              <a:rPr kumimoji="1" lang="en-US" altLang="zh-CN" sz="2000" b="0" i="1" smtClean="0">
                                <a:latin typeface="Cambria Math" panose="02040503050406030204" pitchFamily="18" charset="0"/>
                              </a:rPr>
                              <m:t> </m:t>
                            </m:r>
                          </m:e>
                        </m:d>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𝑝</m:t>
                        </m:r>
                        <m:r>
                          <a:rPr kumimoji="1" lang="en-US" altLang="zh-CN" sz="2000" b="0" i="1" smtClean="0">
                            <a:latin typeface="Cambria Math" panose="02040503050406030204" pitchFamily="18" charset="0"/>
                            <a:ea typeface="Cambria Math" panose="02040503050406030204" pitchFamily="18" charset="0"/>
                          </a:rPr>
                          <m:t>∈</m:t>
                        </m:r>
                      </m:e>
                    </m:func>
                    <m:sSubSup>
                      <m:sSubSupPr>
                        <m:ctrlPr>
                          <a:rPr kumimoji="1" lang="en-US" altLang="zh-CN" sz="2000" i="1">
                            <a:latin typeface="Cambria Math" panose="02040503050406030204" pitchFamily="18" charset="0"/>
                          </a:rPr>
                        </m:ctrlPr>
                      </m:sSubSupPr>
                      <m:e>
                        <m:r>
                          <a:rPr kumimoji="1" lang="en-US" altLang="zh-CN" sz="2000" i="1">
                            <a:latin typeface="Cambria Math" panose="02040503050406030204" pitchFamily="18" charset="0"/>
                          </a:rPr>
                          <m:t>𝑁𝑁</m:t>
                        </m:r>
                      </m:e>
                      <m:sub>
                        <m:r>
                          <a:rPr kumimoji="1" lang="en-US" altLang="zh-CN" sz="2000" i="1">
                            <a:latin typeface="Cambria Math" panose="02040503050406030204" pitchFamily="18" charset="0"/>
                          </a:rPr>
                          <m:t>𝑘</m:t>
                        </m:r>
                      </m:sub>
                      <m:sup>
                        <m:r>
                          <a:rPr kumimoji="1" lang="en-US" altLang="zh-CN" sz="2000" i="1">
                            <a:latin typeface="Cambria Math" panose="02040503050406030204" pitchFamily="18" charset="0"/>
                          </a:rPr>
                          <m:t>𝑆</m:t>
                        </m:r>
                      </m:sup>
                    </m:sSubSup>
                    <m:r>
                      <a:rPr kumimoji="1" lang="en-US" altLang="zh-CN" sz="2000" i="1">
                        <a:latin typeface="Cambria Math" panose="02040503050406030204" pitchFamily="18" charset="0"/>
                      </a:rPr>
                      <m:t>(</m:t>
                    </m:r>
                    <m:r>
                      <a:rPr kumimoji="1" lang="en-US" altLang="zh-CN" sz="2000" i="1">
                        <a:latin typeface="Cambria Math" panose="02040503050406030204" pitchFamily="18" charset="0"/>
                      </a:rPr>
                      <m:t>𝑜</m:t>
                    </m:r>
                    <m:r>
                      <a:rPr kumimoji="1" lang="en-US" altLang="zh-CN" sz="2000" i="1">
                        <a:latin typeface="Cambria Math" panose="02040503050406030204" pitchFamily="18" charset="0"/>
                      </a:rPr>
                      <m:t>)</m:t>
                    </m:r>
                    <m:r>
                      <a:rPr kumimoji="1" lang="en-US" altLang="zh-CN" sz="2000" b="0" i="0" smtClean="0">
                        <a:latin typeface="Cambria Math" panose="02040503050406030204" pitchFamily="18" charset="0"/>
                      </a:rPr>
                      <m:t>}</m:t>
                    </m:r>
                  </m:oMath>
                </a14:m>
                <a:endParaRPr kumimoji="1" lang="en-US" altLang="zh-CN" sz="2000" dirty="0"/>
              </a:p>
              <a:p>
                <a:pPr marL="0" indent="0">
                  <a:lnSpc>
                    <a:spcPct val="125000"/>
                  </a:lnSpc>
                  <a:buNone/>
                </a:pPr>
                <a:r>
                  <a:rPr kumimoji="1" lang="zh-CN" altLang="en-US" sz="2000" dirty="0"/>
                  <a:t>对象 </a:t>
                </a:r>
                <a14:m>
                  <m:oMath xmlns:m="http://schemas.openxmlformats.org/officeDocument/2006/math">
                    <m:r>
                      <a:rPr kumimoji="1" lang="en-GB" altLang="zh-CN" sz="2000" i="1" dirty="0" smtClean="0">
                        <a:latin typeface="Cambria Math" panose="02040503050406030204" pitchFamily="18" charset="0"/>
                      </a:rPr>
                      <m:t>𝑜</m:t>
                    </m:r>
                  </m:oMath>
                </a14:m>
                <a:r>
                  <a:rPr kumimoji="1" lang="en-GB" altLang="zh-CN" sz="2000" dirty="0"/>
                  <a:t> </a:t>
                </a:r>
                <a:r>
                  <a:rPr kumimoji="1" lang="zh-CN" altLang="en-US" sz="2000" dirty="0"/>
                  <a:t>的 </a:t>
                </a:r>
                <a14:m>
                  <m:oMath xmlns:m="http://schemas.openxmlformats.org/officeDocument/2006/math">
                    <m:r>
                      <a:rPr kumimoji="1" lang="en-GB" altLang="zh-CN" sz="2000" i="1" dirty="0" smtClean="0">
                        <a:latin typeface="Cambria Math" panose="02040503050406030204" pitchFamily="18" charset="0"/>
                      </a:rPr>
                      <m:t>𝑘</m:t>
                    </m:r>
                    <m:r>
                      <a:rPr kumimoji="1" lang="en-GB" altLang="zh-CN" sz="2000" i="1" dirty="0" smtClean="0">
                        <a:latin typeface="Cambria Math" panose="02040503050406030204" pitchFamily="18" charset="0"/>
                      </a:rPr>
                      <m:t>−</m:t>
                    </m:r>
                    <m:r>
                      <a:rPr kumimoji="1" lang="en-GB" altLang="zh-CN" sz="2000" i="1" dirty="0" err="1">
                        <a:latin typeface="Cambria Math" panose="02040503050406030204" pitchFamily="18" charset="0"/>
                      </a:rPr>
                      <m:t>𝑛𝑛</m:t>
                    </m:r>
                  </m:oMath>
                </a14:m>
                <a:r>
                  <a:rPr kumimoji="1" lang="en-GB" altLang="zh-CN" sz="2000" dirty="0"/>
                  <a:t> </a:t>
                </a:r>
                <a:r>
                  <a:rPr kumimoji="1" lang="zh-CN" altLang="en-US" sz="2000" dirty="0"/>
                  <a:t>距离表示数据空间在 </a:t>
                </a:r>
                <a14:m>
                  <m:oMath xmlns:m="http://schemas.openxmlformats.org/officeDocument/2006/math">
                    <m:r>
                      <a:rPr kumimoji="1" lang="en-GB" altLang="zh-CN" sz="2000" i="1" dirty="0" smtClean="0">
                        <a:latin typeface="Cambria Math" panose="02040503050406030204" pitchFamily="18" charset="0"/>
                      </a:rPr>
                      <m:t>𝑆</m:t>
                    </m:r>
                  </m:oMath>
                </a14:m>
                <a:r>
                  <a:rPr kumimoji="1" lang="en-GB" altLang="zh-CN" sz="2000" dirty="0"/>
                  <a:t> </a:t>
                </a:r>
                <a:r>
                  <a:rPr kumimoji="1" lang="zh-CN" altLang="en-US" sz="2000" dirty="0"/>
                  <a:t>中围绕 </a:t>
                </a:r>
                <a14:m>
                  <m:oMath xmlns:m="http://schemas.openxmlformats.org/officeDocument/2006/math">
                    <m:r>
                      <a:rPr kumimoji="1" lang="en-GB" altLang="zh-CN" sz="2000" i="1" dirty="0" smtClean="0">
                        <a:latin typeface="Cambria Math" panose="02040503050406030204" pitchFamily="18" charset="0"/>
                      </a:rPr>
                      <m:t>𝑜</m:t>
                    </m:r>
                  </m:oMath>
                </a14:m>
                <a:r>
                  <a:rPr kumimoji="1" lang="en-GB" altLang="zh-CN" sz="2000" dirty="0"/>
                  <a:t> </a:t>
                </a:r>
                <a:r>
                  <a:rPr kumimoji="1" lang="zh-CN" altLang="en-US" sz="2000" dirty="0"/>
                  <a:t>填充的密集程度。</a:t>
                </a:r>
                <a:r>
                  <a:rPr kumimoji="1" lang="en-US" altLang="zh-CN" sz="2000" dirty="0"/>
                  <a:t> </a:t>
                </a:r>
                <a14:m>
                  <m:oMath xmlns:m="http://schemas.openxmlformats.org/officeDocument/2006/math">
                    <m:sSubSup>
                      <m:sSubSupPr>
                        <m:ctrlPr>
                          <a:rPr kumimoji="1" lang="en-US" altLang="zh-CN" sz="2000" i="1">
                            <a:latin typeface="Cambria Math" panose="02040503050406030204" pitchFamily="18" charset="0"/>
                          </a:rPr>
                        </m:ctrlPr>
                      </m:sSubSupPr>
                      <m:e>
                        <m:r>
                          <a:rPr kumimoji="1" lang="en-US" altLang="zh-CN" sz="2000" i="1">
                            <a:latin typeface="Cambria Math" panose="02040503050406030204" pitchFamily="18" charset="0"/>
                          </a:rPr>
                          <m:t>𝑛𝑛</m:t>
                        </m:r>
                        <m:r>
                          <a:rPr kumimoji="1" lang="en-US" altLang="zh-CN" sz="2000" i="1">
                            <a:latin typeface="Cambria Math" panose="02040503050406030204" pitchFamily="18" charset="0"/>
                          </a:rPr>
                          <m:t>−</m:t>
                        </m:r>
                        <m:r>
                          <a:rPr kumimoji="1" lang="en-US" altLang="zh-CN" sz="2000" i="1">
                            <a:latin typeface="Cambria Math" panose="02040503050406030204" pitchFamily="18" charset="0"/>
                          </a:rPr>
                          <m:t>𝐷𝑖𝑠𝑘</m:t>
                        </m:r>
                      </m:e>
                      <m:sub>
                        <m:r>
                          <a:rPr kumimoji="1" lang="en-US" altLang="zh-CN" sz="2000" i="1">
                            <a:latin typeface="Cambria Math" panose="02040503050406030204" pitchFamily="18" charset="0"/>
                          </a:rPr>
                          <m:t>𝑘</m:t>
                        </m:r>
                      </m:sub>
                      <m:sup>
                        <m:r>
                          <a:rPr kumimoji="1" lang="en-US" altLang="zh-CN" sz="2000" i="1">
                            <a:latin typeface="Cambria Math" panose="02040503050406030204" pitchFamily="18" charset="0"/>
                          </a:rPr>
                          <m:t>𝑆</m:t>
                        </m:r>
                      </m:sup>
                    </m:sSubSup>
                    <m:d>
                      <m:dPr>
                        <m:ctrlPr>
                          <a:rPr kumimoji="1" lang="en-US" altLang="zh-CN" sz="2000" i="1">
                            <a:latin typeface="Cambria Math" panose="02040503050406030204" pitchFamily="18" charset="0"/>
                          </a:rPr>
                        </m:ctrlPr>
                      </m:dPr>
                      <m:e>
                        <m:r>
                          <a:rPr kumimoji="1" lang="en-US" altLang="zh-CN" sz="2000" i="1">
                            <a:latin typeface="Cambria Math" panose="02040503050406030204" pitchFamily="18" charset="0"/>
                          </a:rPr>
                          <m:t>𝑜</m:t>
                        </m:r>
                      </m:e>
                    </m:d>
                  </m:oMath>
                </a14:m>
                <a:r>
                  <a:rPr kumimoji="1" lang="en-GB" altLang="zh-CN" sz="2000" dirty="0"/>
                  <a:t> </a:t>
                </a:r>
                <a:r>
                  <a:rPr kumimoji="1" lang="zh-CN" altLang="en-US" sz="2000" dirty="0"/>
                  <a:t>的值越小，对象在 </a:t>
                </a:r>
                <a14:m>
                  <m:oMath xmlns:m="http://schemas.openxmlformats.org/officeDocument/2006/math">
                    <m:r>
                      <a:rPr kumimoji="1" lang="en-GB" altLang="zh-CN" sz="2000" i="1" dirty="0" smtClean="0">
                        <a:latin typeface="Cambria Math" panose="02040503050406030204" pitchFamily="18" charset="0"/>
                      </a:rPr>
                      <m:t>𝑜</m:t>
                    </m:r>
                  </m:oMath>
                </a14:m>
                <a:r>
                  <a:rPr kumimoji="1" lang="en-GB" altLang="zh-CN" sz="2000" dirty="0"/>
                  <a:t> </a:t>
                </a:r>
                <a:r>
                  <a:rPr kumimoji="1" lang="zh-CN" altLang="en-US" sz="2000" dirty="0"/>
                  <a:t>周围的密集程度越高，反之亦然。</a:t>
                </a:r>
                <a:endParaRPr kumimoji="1" lang="en-US" altLang="zh-CN" sz="2000" dirty="0"/>
              </a:p>
              <a:p>
                <a:pPr marL="0" indent="0">
                  <a:lnSpc>
                    <a:spcPct val="125000"/>
                  </a:lnSpc>
                  <a:buNone/>
                </a:pPr>
                <a:r>
                  <a:rPr kumimoji="1" lang="zh-CN" altLang="en-US" sz="2000" dirty="0"/>
                  <a:t>如果子空间包含可识别的分层聚类结构，则对象的 </a:t>
                </a:r>
                <a14:m>
                  <m:oMath xmlns:m="http://schemas.openxmlformats.org/officeDocument/2006/math">
                    <m:r>
                      <a:rPr kumimoji="1" lang="en-GB" altLang="zh-CN" sz="2000" i="1" dirty="0" smtClean="0">
                        <a:latin typeface="Cambria Math" panose="02040503050406030204" pitchFamily="18" charset="0"/>
                      </a:rPr>
                      <m:t>𝑘</m:t>
                    </m:r>
                    <m:r>
                      <a:rPr kumimoji="1" lang="en-US" altLang="zh-CN" sz="2000" i="1" dirty="0" smtClean="0">
                        <a:latin typeface="Cambria Math" panose="02040503050406030204" pitchFamily="18" charset="0"/>
                      </a:rPr>
                      <m:t>−</m:t>
                    </m:r>
                    <m:r>
                      <a:rPr kumimoji="1" lang="en-GB" altLang="zh-CN" sz="2000" i="1" dirty="0" err="1" smtClean="0">
                        <a:latin typeface="Cambria Math" panose="02040503050406030204" pitchFamily="18" charset="0"/>
                      </a:rPr>
                      <m:t>𝑛𝑛</m:t>
                    </m:r>
                  </m:oMath>
                </a14:m>
                <a:r>
                  <a:rPr kumimoji="1" lang="en-GB" altLang="zh-CN" sz="2000" dirty="0"/>
                  <a:t> </a:t>
                </a:r>
                <a:r>
                  <a:rPr kumimoji="1" lang="zh-CN" altLang="en-US" sz="2000" dirty="0"/>
                  <a:t>距离应该显著不同</a:t>
                </a:r>
                <a:endParaRPr kumimoji="1" lang="en-US" altLang="zh-CN" sz="2000" dirty="0"/>
              </a:p>
              <a:p>
                <a:pPr marL="0" indent="0">
                  <a:lnSpc>
                    <a:spcPct val="125000"/>
                  </a:lnSpc>
                  <a:buNone/>
                </a:pPr>
                <a:r>
                  <a:rPr kumimoji="1" lang="zh-CN" altLang="en-US" sz="2000" dirty="0"/>
                  <a:t>如果所有点都是均匀分布的，则可以假设 </a:t>
                </a:r>
                <a14:m>
                  <m:oMath xmlns:m="http://schemas.openxmlformats.org/officeDocument/2006/math">
                    <m:r>
                      <a:rPr kumimoji="1" lang="en-GB" altLang="zh-CN" sz="2000" i="1" dirty="0" smtClean="0">
                        <a:latin typeface="Cambria Math" panose="02040503050406030204" pitchFamily="18" charset="0"/>
                      </a:rPr>
                      <m:t>𝑘</m:t>
                    </m:r>
                    <m:r>
                      <a:rPr kumimoji="1" lang="en-GB" altLang="zh-CN" sz="2000" i="1" dirty="0" smtClean="0">
                        <a:latin typeface="Cambria Math" panose="02040503050406030204" pitchFamily="18" charset="0"/>
                      </a:rPr>
                      <m:t>−</m:t>
                    </m:r>
                    <m:r>
                      <a:rPr kumimoji="1" lang="en-GB" altLang="zh-CN" sz="2000" i="1" dirty="0" err="1">
                        <a:latin typeface="Cambria Math" panose="02040503050406030204" pitchFamily="18" charset="0"/>
                      </a:rPr>
                      <m:t>𝑛𝑛</m:t>
                    </m:r>
                  </m:oMath>
                </a14:m>
                <a:r>
                  <a:rPr kumimoji="1" lang="en-GB" altLang="zh-CN" sz="2000" dirty="0"/>
                  <a:t> </a:t>
                </a:r>
                <a:r>
                  <a:rPr kumimoji="1" lang="zh-CN" altLang="en-US" sz="2000" dirty="0"/>
                  <a:t>距离几乎相等</a:t>
                </a:r>
              </a:p>
            </p:txBody>
          </p:sp>
        </mc:Choice>
        <mc:Fallback xmlns="">
          <p:sp>
            <p:nvSpPr>
              <p:cNvPr id="3" name="内容占位符 2">
                <a:extLst>
                  <a:ext uri="{FF2B5EF4-FFF2-40B4-BE49-F238E27FC236}">
                    <a16:creationId xmlns:a16="http://schemas.microsoft.com/office/drawing/2014/main" id="{0E106382-164F-7B34-42B7-8F0958EB2EDD}"/>
                  </a:ext>
                </a:extLst>
              </p:cNvPr>
              <p:cNvSpPr>
                <a:spLocks noGrp="1" noRot="1" noChangeAspect="1" noMove="1" noResize="1" noEditPoints="1" noAdjustHandles="1" noChangeArrowheads="1" noChangeShapeType="1" noTextEdit="1"/>
              </p:cNvSpPr>
              <p:nvPr>
                <p:ph idx="1"/>
              </p:nvPr>
            </p:nvSpPr>
            <p:spPr>
              <a:xfrm>
                <a:off x="1154954" y="2603500"/>
                <a:ext cx="8825659" cy="3797300"/>
              </a:xfrm>
              <a:blipFill>
                <a:blip r:embed="rId2"/>
                <a:stretch>
                  <a:fillRect l="-718"/>
                </a:stretch>
              </a:blipFill>
            </p:spPr>
            <p:txBody>
              <a:bodyPr/>
              <a:lstStyle/>
              <a:p>
                <a:r>
                  <a:rPr lang="zh-CN" altLang="en-US">
                    <a:noFill/>
                  </a:rPr>
                  <a:t> </a:t>
                </a:r>
              </a:p>
            </p:txBody>
          </p:sp>
        </mc:Fallback>
      </mc:AlternateContent>
      <p:sp>
        <p:nvSpPr>
          <p:cNvPr id="4" name="标题 1">
            <a:extLst>
              <a:ext uri="{FF2B5EF4-FFF2-40B4-BE49-F238E27FC236}">
                <a16:creationId xmlns:a16="http://schemas.microsoft.com/office/drawing/2014/main" id="{2C15BBEB-7BBB-48EC-6D7E-81EDEB85B21D}"/>
              </a:ext>
            </a:extLst>
          </p:cNvPr>
          <p:cNvSpPr>
            <a:spLocks noGrp="1"/>
          </p:cNvSpPr>
          <p:nvPr>
            <p:ph type="title"/>
          </p:nvPr>
        </p:nvSpPr>
        <p:spPr>
          <a:xfrm>
            <a:off x="1154954" y="973668"/>
            <a:ext cx="8761413" cy="706964"/>
          </a:xfrm>
        </p:spPr>
        <p:txBody>
          <a:bodyPr/>
          <a:lstStyle/>
          <a:p>
            <a:r>
              <a:rPr kumimoji="1" lang="en-US" altLang="zh-CN" dirty="0"/>
              <a:t>SURFING: </a:t>
            </a:r>
            <a:r>
              <a:rPr kumimoji="1" lang="zh-CN" altLang="en-US" dirty="0"/>
              <a:t>大致思想</a:t>
            </a:r>
            <a:r>
              <a:rPr kumimoji="1" lang="en-US" altLang="zh-CN" dirty="0"/>
              <a:t>(cont.)</a:t>
            </a:r>
            <a:endParaRPr kumimoji="1" lang="zh-CN" altLang="en-US" dirty="0"/>
          </a:p>
        </p:txBody>
      </p:sp>
    </p:spTree>
    <p:extLst>
      <p:ext uri="{BB962C8B-B14F-4D97-AF65-F5344CB8AC3E}">
        <p14:creationId xmlns:p14="http://schemas.microsoft.com/office/powerpoint/2010/main" val="27132524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8D6724-8673-E60E-8C37-7DAED8778584}"/>
              </a:ext>
            </a:extLst>
          </p:cNvPr>
          <p:cNvSpPr>
            <a:spLocks noGrp="1"/>
          </p:cNvSpPr>
          <p:nvPr>
            <p:ph type="title"/>
          </p:nvPr>
        </p:nvSpPr>
        <p:spPr/>
        <p:txBody>
          <a:bodyPr/>
          <a:lstStyle/>
          <a:p>
            <a:r>
              <a:rPr kumimoji="1" lang="en-US" altLang="zh-CN" dirty="0"/>
              <a:t>SURFING: </a:t>
            </a:r>
            <a:r>
              <a:rPr kumimoji="1" lang="zh-CN" altLang="en-US" dirty="0"/>
              <a:t>子空间的质量标准</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9E33224C-ADB6-2025-8E6A-6C9BF39B7B9F}"/>
                  </a:ext>
                </a:extLst>
              </p:cNvPr>
              <p:cNvSpPr>
                <a:spLocks noGrp="1"/>
              </p:cNvSpPr>
              <p:nvPr>
                <p:ph idx="1"/>
              </p:nvPr>
            </p:nvSpPr>
            <p:spPr>
              <a:xfrm>
                <a:off x="1154954" y="2603500"/>
                <a:ext cx="8825659" cy="4108386"/>
              </a:xfrm>
            </p:spPr>
            <p:txBody>
              <a:bodyPr>
                <a:normAutofit/>
              </a:bodyPr>
              <a:lstStyle/>
              <a:p>
                <a:pPr marL="0" indent="0">
                  <a:lnSpc>
                    <a:spcPct val="125000"/>
                  </a:lnSpc>
                  <a:buNone/>
                </a:pPr>
                <a:r>
                  <a:rPr kumimoji="1" lang="zh-CN" altLang="en-US" sz="2000" dirty="0"/>
                  <a:t>如上所述，我们想要测量 </a:t>
                </a:r>
                <a:r>
                  <a:rPr kumimoji="1" lang="en-GB" altLang="zh-CN" sz="2000" dirty="0"/>
                  <a:t>S </a:t>
                </a:r>
                <a:r>
                  <a:rPr kumimoji="1" lang="zh-CN" altLang="en-US" sz="2000" dirty="0"/>
                  <a:t>中的 </a:t>
                </a:r>
                <a14:m>
                  <m:oMath xmlns:m="http://schemas.openxmlformats.org/officeDocument/2006/math">
                    <m:r>
                      <a:rPr kumimoji="1" lang="en-GB" altLang="zh-CN" sz="2000" i="1" dirty="0" smtClean="0">
                        <a:latin typeface="Cambria Math" panose="02040503050406030204" pitchFamily="18" charset="0"/>
                      </a:rPr>
                      <m:t>𝑘</m:t>
                    </m:r>
                    <m:r>
                      <a:rPr kumimoji="1" lang="en-GB" altLang="zh-CN" sz="2000" i="1" dirty="0" smtClean="0">
                        <a:latin typeface="Cambria Math" panose="02040503050406030204" pitchFamily="18" charset="0"/>
                      </a:rPr>
                      <m:t>−</m:t>
                    </m:r>
                    <m:r>
                      <a:rPr kumimoji="1" lang="en-GB" altLang="zh-CN" sz="2000" i="1" dirty="0" err="1">
                        <a:latin typeface="Cambria Math" panose="02040503050406030204" pitchFamily="18" charset="0"/>
                      </a:rPr>
                      <m:t>𝑛𝑛</m:t>
                    </m:r>
                  </m:oMath>
                </a14:m>
                <a:r>
                  <a:rPr kumimoji="1" lang="en-GB" altLang="zh-CN" sz="2000" dirty="0"/>
                  <a:t> </a:t>
                </a:r>
                <a:r>
                  <a:rPr kumimoji="1" lang="zh-CN" altLang="en-US" sz="2000" dirty="0"/>
                  <a:t>距离彼此之间的差距，因此我们对其进行归一化处理（</a:t>
                </a:r>
                <a14:m>
                  <m:oMath xmlns:m="http://schemas.openxmlformats.org/officeDocument/2006/math">
                    <m:sSubSup>
                      <m:sSubSupPr>
                        <m:ctrlPr>
                          <a:rPr kumimoji="1" lang="en-US" altLang="zh-CN" sz="2000" i="1">
                            <a:latin typeface="Cambria Math" panose="02040503050406030204" pitchFamily="18" charset="0"/>
                          </a:rPr>
                        </m:ctrlPr>
                      </m:sSubSupPr>
                      <m:e>
                        <m:r>
                          <a:rPr kumimoji="1" lang="en-US" altLang="zh-CN" sz="2000" i="1">
                            <a:latin typeface="Cambria Math" panose="02040503050406030204" pitchFamily="18" charset="0"/>
                          </a:rPr>
                          <m:t>𝑛𝑛</m:t>
                        </m:r>
                        <m:r>
                          <a:rPr kumimoji="1" lang="en-US" altLang="zh-CN" sz="2000" i="1">
                            <a:latin typeface="Cambria Math" panose="02040503050406030204" pitchFamily="18" charset="0"/>
                          </a:rPr>
                          <m:t>−</m:t>
                        </m:r>
                        <m:r>
                          <a:rPr kumimoji="1" lang="en-US" altLang="zh-CN" sz="2000" i="1">
                            <a:latin typeface="Cambria Math" panose="02040503050406030204" pitchFamily="18" charset="0"/>
                          </a:rPr>
                          <m:t>𝐷𝑖𝑠𝑘</m:t>
                        </m:r>
                      </m:e>
                      <m:sub>
                        <m:r>
                          <a:rPr kumimoji="1" lang="en-US" altLang="zh-CN" sz="2000" i="1">
                            <a:latin typeface="Cambria Math" panose="02040503050406030204" pitchFamily="18" charset="0"/>
                          </a:rPr>
                          <m:t>𝑘</m:t>
                        </m:r>
                      </m:sub>
                      <m:sup>
                        <m:r>
                          <a:rPr kumimoji="1" lang="en-US" altLang="zh-CN" sz="2000" i="1">
                            <a:latin typeface="Cambria Math" panose="02040503050406030204" pitchFamily="18" charset="0"/>
                          </a:rPr>
                          <m:t>𝑆</m:t>
                        </m:r>
                      </m:sup>
                    </m:sSubSup>
                    <m:d>
                      <m:dPr>
                        <m:ctrlPr>
                          <a:rPr kumimoji="1" lang="en-US" altLang="zh-CN" sz="2000" i="1">
                            <a:latin typeface="Cambria Math" panose="02040503050406030204" pitchFamily="18" charset="0"/>
                          </a:rPr>
                        </m:ctrlPr>
                      </m:dPr>
                      <m:e>
                        <m:r>
                          <a:rPr kumimoji="1" lang="en-US" altLang="zh-CN" sz="2000" i="1">
                            <a:latin typeface="Cambria Math" panose="02040503050406030204" pitchFamily="18" charset="0"/>
                          </a:rPr>
                          <m:t>𝑜</m:t>
                        </m:r>
                      </m:e>
                    </m:d>
                    <m:r>
                      <a:rPr kumimoji="1" lang="en-US" altLang="zh-CN" sz="2000" i="1">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[0.0, 1.0]</m:t>
                    </m:r>
                  </m:oMath>
                </a14:m>
                <a:r>
                  <a:rPr kumimoji="1" lang="zh-CN" altLang="en-US" sz="2000" dirty="0"/>
                  <a:t>），以方便不同维度的子空间之间的比较。</a:t>
                </a:r>
                <a:endParaRPr kumimoji="1" lang="en-US" altLang="zh-CN" sz="2000" dirty="0"/>
              </a:p>
              <a:p>
                <a:pPr marL="0" indent="0">
                  <a:lnSpc>
                    <a:spcPct val="125000"/>
                  </a:lnSpc>
                  <a:buNone/>
                </a:pPr>
                <a:r>
                  <a:rPr kumimoji="1" lang="zh-CN" altLang="en-US" sz="2000" dirty="0"/>
                  <a:t>一般来说，我们常用的度量方法有方差和平均值</a:t>
                </a:r>
                <a14:m>
                  <m:oMath xmlns:m="http://schemas.openxmlformats.org/officeDocument/2006/math">
                    <m:sSub>
                      <m:sSubPr>
                        <m:ctrlPr>
                          <a:rPr kumimoji="1" lang="en-US" altLang="zh-CN" sz="2000" i="1" smtClean="0">
                            <a:latin typeface="Cambria Math" panose="02040503050406030204" pitchFamily="18" charset="0"/>
                          </a:rPr>
                        </m:ctrlPr>
                      </m:sSubPr>
                      <m:e>
                        <m:r>
                          <a:rPr kumimoji="1" lang="en-US" altLang="zh-CN" sz="2000" i="1" smtClean="0">
                            <a:latin typeface="Cambria Math" panose="02040503050406030204" pitchFamily="18" charset="0"/>
                            <a:ea typeface="Cambria Math" panose="02040503050406030204" pitchFamily="18" charset="0"/>
                          </a:rPr>
                          <m:t>𝜇</m:t>
                        </m:r>
                      </m:e>
                      <m:sub>
                        <m:r>
                          <a:rPr kumimoji="1" lang="en-US" altLang="zh-CN" sz="2000" b="0" i="1" smtClean="0">
                            <a:latin typeface="Cambria Math" panose="02040503050406030204" pitchFamily="18" charset="0"/>
                          </a:rPr>
                          <m:t>𝑆</m:t>
                        </m:r>
                      </m:sub>
                    </m:sSub>
                  </m:oMath>
                </a14:m>
                <a:r>
                  <a:rPr kumimoji="1" lang="zh-CN" altLang="en-US" sz="2000" dirty="0"/>
                  <a:t>，但方差不适用于我们的目的，因为高差比地差的权重更强。因此，对于质量标准我们想要测量每个 </a:t>
                </a:r>
                <a14:m>
                  <m:oMath xmlns:m="http://schemas.openxmlformats.org/officeDocument/2006/math">
                    <m:r>
                      <a:rPr kumimoji="1" lang="en-GB" altLang="zh-CN" sz="2000" i="1" dirty="0" smtClean="0">
                        <a:latin typeface="Cambria Math" panose="02040503050406030204" pitchFamily="18" charset="0"/>
                      </a:rPr>
                      <m:t>𝑘</m:t>
                    </m:r>
                    <m:r>
                      <a:rPr kumimoji="1" lang="en-GB" altLang="zh-CN" sz="2000" i="1" dirty="0" smtClean="0">
                        <a:latin typeface="Cambria Math" panose="02040503050406030204" pitchFamily="18" charset="0"/>
                      </a:rPr>
                      <m:t>−</m:t>
                    </m:r>
                    <m:r>
                      <a:rPr kumimoji="1" lang="en-GB" altLang="zh-CN" sz="2000" i="1" dirty="0" err="1">
                        <a:latin typeface="Cambria Math" panose="02040503050406030204" pitchFamily="18" charset="0"/>
                      </a:rPr>
                      <m:t>𝑛𝑛</m:t>
                    </m:r>
                  </m:oMath>
                </a14:m>
                <a:r>
                  <a:rPr kumimoji="1" lang="en-GB" altLang="zh-CN" sz="2000" dirty="0"/>
                  <a:t> </a:t>
                </a:r>
                <a:r>
                  <a:rPr kumimoji="1" lang="zh-CN" altLang="en-US" sz="2000" dirty="0"/>
                  <a:t>距离到 </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oMath>
                </a14:m>
                <a:r>
                  <a:rPr kumimoji="1" lang="en-GB" altLang="zh-CN" sz="2000" dirty="0"/>
                  <a:t> </a:t>
                </a:r>
                <a:r>
                  <a:rPr kumimoji="1" lang="zh-CN" altLang="en-US" sz="2000" dirty="0"/>
                  <a:t>的非加权差异。由于高于 </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oMath>
                </a14:m>
                <a:r>
                  <a:rPr kumimoji="1" lang="en-GB" altLang="zh-CN" sz="2000" dirty="0"/>
                  <a:t> </a:t>
                </a:r>
                <a:r>
                  <a:rPr kumimoji="1" lang="zh-CN" altLang="en-US" sz="2000" dirty="0"/>
                  <a:t>的所有对象的差之和等于 </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oMath>
                </a14:m>
                <a:r>
                  <a:rPr kumimoji="1" lang="en-GB" altLang="zh-CN" sz="2000" dirty="0"/>
                  <a:t> </a:t>
                </a:r>
                <a:r>
                  <a:rPr kumimoji="1" lang="zh-CN" altLang="en-US" sz="2000" dirty="0"/>
                  <a:t>以下的所有对象的差之和，因此我们只取所有差之和的一半作为平均值，记为</a:t>
                </a:r>
                <a14:m>
                  <m:oMath xmlns:m="http://schemas.openxmlformats.org/officeDocument/2006/math">
                    <m:sSub>
                      <m:sSubPr>
                        <m:ctrlPr>
                          <a:rPr kumimoji="1" lang="en-US" altLang="zh-CN" sz="2000" i="1" smtClean="0">
                            <a:latin typeface="Cambria Math" panose="02040503050406030204" pitchFamily="18" charset="0"/>
                          </a:rPr>
                        </m:ctrlPr>
                      </m:sSubPr>
                      <m:e>
                        <m:r>
                          <a:rPr kumimoji="1" lang="en-US" altLang="zh-CN" sz="2000" b="0" i="1" smtClean="0">
                            <a:latin typeface="Cambria Math" panose="02040503050406030204" pitchFamily="18" charset="0"/>
                          </a:rPr>
                          <m:t>𝑑𝑖𝑓𝑓</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sub>
                    </m:sSub>
                  </m:oMath>
                </a14:m>
                <a:r>
                  <a:rPr kumimoji="1" lang="en-US" altLang="zh-CN" sz="2000" dirty="0"/>
                  <a:t>: </a:t>
                </a:r>
              </a:p>
              <a:p>
                <a:pPr marL="0" indent="0">
                  <a:lnSpc>
                    <a:spcPct val="125000"/>
                  </a:lnSpc>
                  <a:buNone/>
                </a:pPr>
                <a:r>
                  <a:rPr kumimoji="1" lang="en-US" altLang="zh-CN" sz="2000" dirty="0"/>
                  <a:t>	</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𝑑𝑖𝑓𝑓</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sub>
                    </m:sSub>
                    <m:r>
                      <a:rPr kumimoji="1" lang="en-US" altLang="zh-CN" sz="2000" b="0" i="1" smtClean="0">
                        <a:latin typeface="Cambria Math" panose="02040503050406030204" pitchFamily="18" charset="0"/>
                      </a:rPr>
                      <m:t>=</m:t>
                    </m:r>
                    <m:f>
                      <m:fPr>
                        <m:ctrlPr>
                          <a:rPr kumimoji="1" lang="en-US" altLang="zh-CN" sz="2000" b="0" i="1" smtClean="0">
                            <a:latin typeface="Cambria Math" panose="02040503050406030204" pitchFamily="18" charset="0"/>
                          </a:rPr>
                        </m:ctrlPr>
                      </m:fPr>
                      <m:num>
                        <m:r>
                          <a:rPr kumimoji="1" lang="en-US" altLang="zh-CN" sz="2000" b="0" i="1" smtClean="0">
                            <a:latin typeface="Cambria Math" panose="02040503050406030204" pitchFamily="18" charset="0"/>
                          </a:rPr>
                          <m:t>1</m:t>
                        </m:r>
                      </m:num>
                      <m:den>
                        <m:r>
                          <a:rPr kumimoji="1" lang="en-US" altLang="zh-CN" sz="2000" b="0" i="1" smtClean="0">
                            <a:latin typeface="Cambria Math" panose="02040503050406030204" pitchFamily="18" charset="0"/>
                          </a:rPr>
                          <m:t>2</m:t>
                        </m:r>
                      </m:den>
                    </m:f>
                    <m:nary>
                      <m:naryPr>
                        <m:chr m:val="∑"/>
                        <m:supHide m:val="on"/>
                        <m:ctrlPr>
                          <a:rPr kumimoji="1" lang="en-US" altLang="zh-CN" sz="2000" b="0" i="1" smtClean="0">
                            <a:latin typeface="Cambria Math" panose="02040503050406030204" pitchFamily="18" charset="0"/>
                          </a:rPr>
                        </m:ctrlPr>
                      </m:naryPr>
                      <m:sub>
                        <m:r>
                          <m:rPr>
                            <m:brk m:alnAt="7"/>
                          </m:rPr>
                          <a:rPr kumimoji="1" lang="en-US" altLang="zh-CN" sz="2000" b="0" i="1" smtClean="0">
                            <a:latin typeface="Cambria Math" panose="02040503050406030204" pitchFamily="18" charset="0"/>
                          </a:rPr>
                          <m:t>𝑜</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𝐷𝐵</m:t>
                        </m:r>
                      </m:sub>
                      <m:sup/>
                      <m:e>
                        <m:d>
                          <m:dPr>
                            <m:begChr m:val="|"/>
                            <m:endChr m:val="|"/>
                            <m:ctrlPr>
                              <a:rPr kumimoji="1" lang="en-US" altLang="zh-CN" sz="2000" b="0" i="1" smtClean="0">
                                <a:latin typeface="Cambria Math" panose="02040503050406030204" pitchFamily="18" charset="0"/>
                              </a:rPr>
                            </m:ctrlPr>
                          </m:dPr>
                          <m:e>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r>
                              <a:rPr kumimoji="1" lang="en-US" altLang="zh-CN" sz="2000" b="0" i="1" smtClean="0">
                                <a:latin typeface="Cambria Math" panose="02040503050406030204" pitchFamily="18" charset="0"/>
                              </a:rPr>
                              <m:t>−</m:t>
                            </m:r>
                            <m:sSubSup>
                              <m:sSubSupPr>
                                <m:ctrlPr>
                                  <a:rPr kumimoji="1" lang="en-US" altLang="zh-CN" sz="2000" i="1">
                                    <a:latin typeface="Cambria Math" panose="02040503050406030204" pitchFamily="18" charset="0"/>
                                  </a:rPr>
                                </m:ctrlPr>
                              </m:sSubSupPr>
                              <m:e>
                                <m:r>
                                  <a:rPr kumimoji="1" lang="en-US" altLang="zh-CN" sz="2000" i="1">
                                    <a:latin typeface="Cambria Math" panose="02040503050406030204" pitchFamily="18" charset="0"/>
                                  </a:rPr>
                                  <m:t>𝑛𝑛𝐷𝑖𝑠𝑘</m:t>
                                </m:r>
                              </m:e>
                              <m:sub>
                                <m:r>
                                  <a:rPr kumimoji="1" lang="en-US" altLang="zh-CN" sz="2000" i="1">
                                    <a:latin typeface="Cambria Math" panose="02040503050406030204" pitchFamily="18" charset="0"/>
                                  </a:rPr>
                                  <m:t>𝑘</m:t>
                                </m:r>
                              </m:sub>
                              <m:sup>
                                <m:r>
                                  <a:rPr kumimoji="1" lang="en-US" altLang="zh-CN" sz="2000" i="1">
                                    <a:latin typeface="Cambria Math" panose="02040503050406030204" pitchFamily="18" charset="0"/>
                                  </a:rPr>
                                  <m:t>𝑆</m:t>
                                </m:r>
                              </m:sup>
                            </m:sSubSup>
                            <m:d>
                              <m:dPr>
                                <m:ctrlPr>
                                  <a:rPr kumimoji="1" lang="en-US" altLang="zh-CN" sz="2000" i="1">
                                    <a:latin typeface="Cambria Math" panose="02040503050406030204" pitchFamily="18" charset="0"/>
                                  </a:rPr>
                                </m:ctrlPr>
                              </m:dPr>
                              <m:e>
                                <m:r>
                                  <a:rPr kumimoji="1" lang="en-US" altLang="zh-CN" sz="2000" i="1">
                                    <a:latin typeface="Cambria Math" panose="02040503050406030204" pitchFamily="18" charset="0"/>
                                  </a:rPr>
                                  <m:t>𝑜</m:t>
                                </m:r>
                              </m:e>
                            </m:d>
                          </m:e>
                        </m:d>
                      </m:e>
                    </m:nary>
                  </m:oMath>
                </a14:m>
                <a:endParaRPr kumimoji="1" lang="zh-CN" altLang="en-US" sz="2000" dirty="0"/>
              </a:p>
            </p:txBody>
          </p:sp>
        </mc:Choice>
        <mc:Fallback xmlns="">
          <p:sp>
            <p:nvSpPr>
              <p:cNvPr id="3" name="内容占位符 2">
                <a:extLst>
                  <a:ext uri="{FF2B5EF4-FFF2-40B4-BE49-F238E27FC236}">
                    <a16:creationId xmlns:a16="http://schemas.microsoft.com/office/drawing/2014/main" id="{9E33224C-ADB6-2025-8E6A-6C9BF39B7B9F}"/>
                  </a:ext>
                </a:extLst>
              </p:cNvPr>
              <p:cNvSpPr>
                <a:spLocks noGrp="1" noRot="1" noChangeAspect="1" noMove="1" noResize="1" noEditPoints="1" noAdjustHandles="1" noChangeArrowheads="1" noChangeShapeType="1" noTextEdit="1"/>
              </p:cNvSpPr>
              <p:nvPr>
                <p:ph idx="1"/>
              </p:nvPr>
            </p:nvSpPr>
            <p:spPr>
              <a:xfrm>
                <a:off x="1154954" y="2603500"/>
                <a:ext cx="8825659" cy="4108386"/>
              </a:xfrm>
              <a:blipFill>
                <a:blip r:embed="rId2"/>
                <a:stretch>
                  <a:fillRect l="-718" r="-718" b="-1292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069071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93E10248-AF0E-477D-B4D2-47C02CE4E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8" name="Rectangle 7">
              <a:extLst>
                <a:ext uri="{FF2B5EF4-FFF2-40B4-BE49-F238E27FC236}">
                  <a16:creationId xmlns:a16="http://schemas.microsoft.com/office/drawing/2014/main" id="{533010C2-2DA5-460F-A40C-5317F567A0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a:extLst>
                <a:ext uri="{FF2B5EF4-FFF2-40B4-BE49-F238E27FC236}">
                  <a16:creationId xmlns:a16="http://schemas.microsoft.com/office/drawing/2014/main" id="{17CB0634-F963-4EC9-A6F6-8EA46BD1F1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Rectangle 10">
            <a:extLst>
              <a:ext uri="{FF2B5EF4-FFF2-40B4-BE49-F238E27FC236}">
                <a16:creationId xmlns:a16="http://schemas.microsoft.com/office/drawing/2014/main" id="{73C0A186-7444-4460-9C37-532E7671E9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3" name="Freeform 5">
            <a:extLst>
              <a:ext uri="{FF2B5EF4-FFF2-40B4-BE49-F238E27FC236}">
                <a16:creationId xmlns:a16="http://schemas.microsoft.com/office/drawing/2014/main" id="{D22D1B95-2B54-43E9-85D9-B489F6C5D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a:extLst>
              <a:ext uri="{FF2B5EF4-FFF2-40B4-BE49-F238E27FC236}">
                <a16:creationId xmlns:a16="http://schemas.microsoft.com/office/drawing/2014/main" id="{7D0F3F6D-A49D-4406-8D61-1C4F8D792F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a:extLst>
              <a:ext uri="{FF2B5EF4-FFF2-40B4-BE49-F238E27FC236}">
                <a16:creationId xmlns:a16="http://schemas.microsoft.com/office/drawing/2014/main" id="{D953A318-DA8D-4405-9536-D889E45C5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19" name="Rectangle 18">
            <a:extLst>
              <a:ext uri="{FF2B5EF4-FFF2-40B4-BE49-F238E27FC236}">
                <a16:creationId xmlns:a16="http://schemas.microsoft.com/office/drawing/2014/main" id="{9E382A3D-2F90-475C-8DF2-F666FEA34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标题 1">
            <a:extLst>
              <a:ext uri="{FF2B5EF4-FFF2-40B4-BE49-F238E27FC236}">
                <a16:creationId xmlns:a16="http://schemas.microsoft.com/office/drawing/2014/main" id="{EFA9A9FC-29F7-57DC-91E3-4FE1119E7381}"/>
              </a:ext>
            </a:extLst>
          </p:cNvPr>
          <p:cNvSpPr>
            <a:spLocks noGrp="1"/>
          </p:cNvSpPr>
          <p:nvPr>
            <p:ph type="title"/>
          </p:nvPr>
        </p:nvSpPr>
        <p:spPr>
          <a:xfrm>
            <a:off x="1683171" y="1143000"/>
            <a:ext cx="8825658" cy="3389217"/>
          </a:xfrm>
        </p:spPr>
        <p:txBody>
          <a:bodyPr vert="horz" lIns="91440" tIns="45720" rIns="91440" bIns="45720" rtlCol="0" anchor="ctr">
            <a:normAutofit/>
          </a:bodyPr>
          <a:lstStyle/>
          <a:p>
            <a:pPr algn="ctr"/>
            <a:r>
              <a:rPr kumimoji="1" lang="zh-CN" altLang="en-US" sz="6600" dirty="0">
                <a:solidFill>
                  <a:srgbClr val="FFFFFF"/>
                </a:solidFill>
              </a:rPr>
              <a:t>二、有监督学习和</a:t>
            </a:r>
            <a:br>
              <a:rPr kumimoji="1" lang="en-US" altLang="zh-CN" sz="6600" dirty="0">
                <a:solidFill>
                  <a:srgbClr val="FFFFFF"/>
                </a:solidFill>
              </a:rPr>
            </a:br>
            <a:r>
              <a:rPr kumimoji="1" lang="zh-CN" altLang="en-US" sz="6600" dirty="0">
                <a:solidFill>
                  <a:srgbClr val="FFFFFF"/>
                </a:solidFill>
              </a:rPr>
              <a:t>无监督学习</a:t>
            </a:r>
          </a:p>
        </p:txBody>
      </p:sp>
    </p:spTree>
    <p:extLst>
      <p:ext uri="{BB962C8B-B14F-4D97-AF65-F5344CB8AC3E}">
        <p14:creationId xmlns:p14="http://schemas.microsoft.com/office/powerpoint/2010/main" val="1661896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56BF33-0591-8491-4B5E-202A6E52F41F}"/>
              </a:ext>
            </a:extLst>
          </p:cNvPr>
          <p:cNvSpPr>
            <a:spLocks noGrp="1"/>
          </p:cNvSpPr>
          <p:nvPr>
            <p:ph type="title"/>
          </p:nvPr>
        </p:nvSpPr>
        <p:spPr/>
        <p:txBody>
          <a:bodyPr/>
          <a:lstStyle/>
          <a:p>
            <a:r>
              <a:rPr kumimoji="1" lang="en-US" altLang="zh-CN" dirty="0"/>
              <a:t>SURFING: </a:t>
            </a:r>
            <a:r>
              <a:rPr kumimoji="1" lang="zh-CN" altLang="en-US" dirty="0"/>
              <a:t>子空间的质量标准</a:t>
            </a:r>
            <a:r>
              <a:rPr kumimoji="1" lang="en-US" altLang="zh-CN" dirty="0"/>
              <a:t>(cont.)</a:t>
            </a:r>
            <a:endParaRPr kumimoji="1"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9D6C56ED-EF5E-51F6-7A4F-9B94A5020476}"/>
                  </a:ext>
                </a:extLst>
              </p:cNvPr>
              <p:cNvSpPr>
                <a:spLocks noGrp="1"/>
              </p:cNvSpPr>
              <p:nvPr>
                <p:ph idx="1"/>
              </p:nvPr>
            </p:nvSpPr>
            <p:spPr>
              <a:xfrm>
                <a:off x="1154954" y="2603500"/>
                <a:ext cx="8825659" cy="3985836"/>
              </a:xfrm>
            </p:spPr>
            <p:txBody>
              <a:bodyPr>
                <a:normAutofit/>
              </a:bodyPr>
              <a:lstStyle/>
              <a:p>
                <a:pPr marL="0" indent="0">
                  <a:lnSpc>
                    <a:spcPct val="125000"/>
                  </a:lnSpc>
                  <a:buNone/>
                </a:pPr>
                <a:r>
                  <a:rPr kumimoji="1" lang="zh-CN" altLang="en-US" sz="2000" dirty="0"/>
                  <a:t>我们可以进一步将</a:t>
                </a:r>
                <a:r>
                  <a:rPr kumimoji="1" lang="en-US" altLang="zh-CN" sz="2000" dirty="0"/>
                  <a:t> </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𝑑𝑖𝑓𝑓</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sub>
                    </m:sSub>
                  </m:oMath>
                </a14:m>
                <a:r>
                  <a:rPr kumimoji="1" lang="en-US" altLang="zh-CN" sz="2000" dirty="0"/>
                  <a:t> </a:t>
                </a:r>
                <a:r>
                  <a:rPr kumimoji="1" lang="zh-CN" altLang="en-US" sz="2000" dirty="0"/>
                  <a:t>缩放为 </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oMath>
                </a14:m>
                <a:r>
                  <a:rPr kumimoji="1" lang="en-US" altLang="zh-CN" sz="2000" dirty="0"/>
                  <a:t> </a:t>
                </a:r>
                <a:r>
                  <a:rPr kumimoji="1" lang="zh-CN" altLang="en-US" sz="2000" dirty="0"/>
                  <a:t>乘以 </a:t>
                </a:r>
                <a14:m>
                  <m:oMath xmlns:m="http://schemas.openxmlformats.org/officeDocument/2006/math">
                    <m:r>
                      <a:rPr kumimoji="1" lang="en-GB" altLang="zh-CN" sz="2000" i="1" dirty="0" smtClean="0">
                        <a:latin typeface="Cambria Math" panose="02040503050406030204" pitchFamily="18" charset="0"/>
                      </a:rPr>
                      <m:t>𝑆</m:t>
                    </m:r>
                  </m:oMath>
                </a14:m>
                <a:r>
                  <a:rPr kumimoji="1" lang="en-GB" altLang="zh-CN" sz="2000" dirty="0"/>
                  <a:t> </a:t>
                </a:r>
                <a:r>
                  <a:rPr kumimoji="1" lang="zh-CN" altLang="en-US" sz="2000" dirty="0"/>
                  <a:t>中 </a:t>
                </a:r>
                <a14:m>
                  <m:oMath xmlns:m="http://schemas.openxmlformats.org/officeDocument/2006/math">
                    <m:r>
                      <a:rPr kumimoji="1" lang="en-GB" altLang="zh-CN" sz="2000" i="1" dirty="0" smtClean="0">
                        <a:latin typeface="Cambria Math" panose="02040503050406030204" pitchFamily="18" charset="0"/>
                      </a:rPr>
                      <m:t>𝑘</m:t>
                    </m:r>
                    <m:r>
                      <a:rPr kumimoji="1" lang="en-GB" altLang="zh-CN" sz="2000" i="1" dirty="0" smtClean="0">
                        <a:latin typeface="Cambria Math" panose="02040503050406030204" pitchFamily="18" charset="0"/>
                      </a:rPr>
                      <m:t>−</m:t>
                    </m:r>
                    <m:r>
                      <a:rPr kumimoji="1" lang="en-GB" altLang="zh-CN" sz="2000" i="1" dirty="0" err="1">
                        <a:latin typeface="Cambria Math" panose="02040503050406030204" pitchFamily="18" charset="0"/>
                      </a:rPr>
                      <m:t>𝑛𝑛</m:t>
                    </m:r>
                  </m:oMath>
                </a14:m>
                <a:r>
                  <a:rPr kumimoji="1" lang="en-GB" altLang="zh-CN" sz="2000" dirty="0"/>
                  <a:t> </a:t>
                </a:r>
                <a:r>
                  <a:rPr kumimoji="1" lang="zh-CN" altLang="en-US" sz="2000" dirty="0"/>
                  <a:t>距离小于 </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oMath>
                </a14:m>
                <a:r>
                  <a:rPr kumimoji="1" lang="en-GB" altLang="zh-CN" sz="2000" dirty="0"/>
                  <a:t> </a:t>
                </a:r>
                <a:r>
                  <a:rPr kumimoji="1" lang="zh-CN" altLang="en-US" sz="2000" dirty="0"/>
                  <a:t>的对象的数量，即包含在以下集合中的对象：</a:t>
                </a:r>
                <a:endParaRPr kumimoji="1" lang="en-US" altLang="zh-CN" sz="2000" dirty="0"/>
              </a:p>
              <a:p>
                <a:pPr marL="0" indent="0">
                  <a:lnSpc>
                    <a:spcPct val="125000"/>
                  </a:lnSpc>
                  <a:buNone/>
                </a:pPr>
                <a:r>
                  <a:rPr kumimoji="1" lang="en-US" altLang="zh-CN" sz="2000" dirty="0"/>
                  <a:t>	</a:t>
                </a:r>
                <a14:m>
                  <m:oMath xmlns:m="http://schemas.openxmlformats.org/officeDocument/2006/math">
                    <m:sSub>
                      <m:sSubPr>
                        <m:ctrlPr>
                          <a:rPr kumimoji="1" lang="en-US" altLang="zh-CN" sz="2000" i="1" smtClean="0">
                            <a:latin typeface="Cambria Math" panose="02040503050406030204" pitchFamily="18" charset="0"/>
                          </a:rPr>
                        </m:ctrlPr>
                      </m:sSubPr>
                      <m:e>
                        <m:r>
                          <a:rPr kumimoji="1" lang="en-US" altLang="zh-CN" sz="2000" i="1">
                            <a:latin typeface="Cambria Math" panose="02040503050406030204" pitchFamily="18" charset="0"/>
                          </a:rPr>
                          <m:t>𝐵𝑒𝑙𝑜𝑤</m:t>
                        </m:r>
                      </m:e>
                      <m:sub>
                        <m:r>
                          <a:rPr kumimoji="1" lang="en-US" altLang="zh-CN" sz="2000" b="0" i="1" smtClean="0">
                            <a:latin typeface="Cambria Math" panose="02040503050406030204" pitchFamily="18" charset="0"/>
                          </a:rPr>
                          <m:t>𝑆</m:t>
                        </m:r>
                      </m:sub>
                    </m:sSub>
                    <m:r>
                      <a:rPr kumimoji="1" lang="en-US" altLang="zh-CN" sz="2000" b="0" i="1" smtClean="0">
                        <a:latin typeface="Cambria Math" panose="02040503050406030204" pitchFamily="18" charset="0"/>
                      </a:rPr>
                      <m:t>=</m:t>
                    </m:r>
                    <m:d>
                      <m:dPr>
                        <m:begChr m:val="{"/>
                        <m:endChr m:val="}"/>
                        <m:ctrlPr>
                          <a:rPr kumimoji="1" lang="en-US" altLang="zh-CN" sz="2000" b="0" i="1" smtClean="0">
                            <a:latin typeface="Cambria Math" panose="02040503050406030204" pitchFamily="18" charset="0"/>
                          </a:rPr>
                        </m:ctrlPr>
                      </m:dPr>
                      <m:e>
                        <m:r>
                          <a:rPr kumimoji="1" lang="en-US" altLang="zh-CN" sz="2000" b="0" i="1" smtClean="0">
                            <a:latin typeface="Cambria Math" panose="02040503050406030204" pitchFamily="18" charset="0"/>
                          </a:rPr>
                          <m:t>𝑜</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𝐷𝐵</m:t>
                        </m:r>
                        <m:r>
                          <a:rPr kumimoji="1" lang="en-US" altLang="zh-CN" sz="2000" b="0" i="1" smtClean="0">
                            <a:latin typeface="Cambria Math" panose="02040503050406030204" pitchFamily="18" charset="0"/>
                            <a:ea typeface="Cambria Math" panose="02040503050406030204" pitchFamily="18" charset="0"/>
                          </a:rPr>
                          <m:t> |</m:t>
                        </m:r>
                        <m:sSubSup>
                          <m:sSubSupPr>
                            <m:ctrlPr>
                              <a:rPr kumimoji="1" lang="en-US" altLang="zh-CN" sz="2000" i="1">
                                <a:latin typeface="Cambria Math" panose="02040503050406030204" pitchFamily="18" charset="0"/>
                              </a:rPr>
                            </m:ctrlPr>
                          </m:sSubSupPr>
                          <m:e>
                            <m:r>
                              <a:rPr kumimoji="1" lang="en-US" altLang="zh-CN" sz="2000" b="0" i="1" smtClean="0">
                                <a:latin typeface="Cambria Math" panose="02040503050406030204" pitchFamily="18" charset="0"/>
                              </a:rPr>
                              <m:t> </m:t>
                            </m:r>
                            <m:r>
                              <a:rPr kumimoji="1" lang="en-US" altLang="zh-CN" sz="2000" i="1">
                                <a:latin typeface="Cambria Math" panose="02040503050406030204" pitchFamily="18" charset="0"/>
                              </a:rPr>
                              <m:t>𝑛𝑛𝐷𝑖𝑠𝑘</m:t>
                            </m:r>
                          </m:e>
                          <m:sub>
                            <m:r>
                              <a:rPr kumimoji="1" lang="en-US" altLang="zh-CN" sz="2000" i="1">
                                <a:latin typeface="Cambria Math" panose="02040503050406030204" pitchFamily="18" charset="0"/>
                              </a:rPr>
                              <m:t>𝑘</m:t>
                            </m:r>
                          </m:sub>
                          <m:sup>
                            <m:r>
                              <a:rPr kumimoji="1" lang="en-US" altLang="zh-CN" sz="2000" i="1">
                                <a:latin typeface="Cambria Math" panose="02040503050406030204" pitchFamily="18" charset="0"/>
                              </a:rPr>
                              <m:t>𝑆</m:t>
                            </m:r>
                          </m:sup>
                        </m:sSubSup>
                        <m:d>
                          <m:dPr>
                            <m:ctrlPr>
                              <a:rPr kumimoji="1" lang="en-US" altLang="zh-CN" sz="2000" i="1">
                                <a:latin typeface="Cambria Math" panose="02040503050406030204" pitchFamily="18" charset="0"/>
                              </a:rPr>
                            </m:ctrlPr>
                          </m:dPr>
                          <m:e>
                            <m:r>
                              <a:rPr kumimoji="1" lang="en-US" altLang="zh-CN" sz="2000" i="1">
                                <a:latin typeface="Cambria Math" panose="02040503050406030204" pitchFamily="18" charset="0"/>
                              </a:rPr>
                              <m:t>𝑜</m:t>
                            </m:r>
                          </m:e>
                        </m:d>
                        <m:r>
                          <a:rPr kumimoji="1" lang="en-US" altLang="zh-CN" sz="2000" b="0" i="1" smtClean="0">
                            <a:latin typeface="Cambria Math" panose="02040503050406030204" pitchFamily="18" charset="0"/>
                          </a:rPr>
                          <m:t>&lt;</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e>
                    </m:d>
                  </m:oMath>
                </a14:m>
                <a:endParaRPr kumimoji="1" lang="en-US" altLang="zh-CN" sz="2000" dirty="0"/>
              </a:p>
              <a:p>
                <a:pPr marL="0" indent="0">
                  <a:lnSpc>
                    <a:spcPct val="125000"/>
                  </a:lnSpc>
                  <a:buNone/>
                </a:pPr>
                <a:r>
                  <a:rPr kumimoji="1" lang="zh-CN" altLang="en-US" sz="2000" dirty="0"/>
                  <a:t>如果</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𝐵𝑒𝑙𝑜𝑤</m:t>
                        </m:r>
                      </m:e>
                      <m:sub>
                        <m:r>
                          <a:rPr kumimoji="1" lang="en-US" altLang="zh-CN" sz="2000" i="1">
                            <a:latin typeface="Cambria Math" panose="02040503050406030204" pitchFamily="18" charset="0"/>
                          </a:rPr>
                          <m:t>𝑆</m:t>
                        </m:r>
                      </m:sub>
                    </m:sSub>
                  </m:oMath>
                </a14:m>
                <a:r>
                  <a:rPr kumimoji="1" lang="zh-CN" altLang="en-US" sz="2000" dirty="0"/>
                  <a:t>为空，子空间包含均匀分布的噪音。</a:t>
                </a:r>
                <a:endParaRPr kumimoji="1" lang="en-US" altLang="zh-CN" sz="2000" dirty="0"/>
              </a:p>
              <a:p>
                <a:pPr marL="0" indent="0">
                  <a:lnSpc>
                    <a:spcPct val="125000"/>
                  </a:lnSpc>
                  <a:buNone/>
                </a:pPr>
                <a:r>
                  <a:rPr kumimoji="1" lang="zh-CN" altLang="en-US" sz="2000" dirty="0"/>
                  <a:t>综上，我们提出子空间的质量：令</a:t>
                </a:r>
                <a:r>
                  <a:rPr kumimoji="1" lang="en-US" altLang="zh-CN" sz="2000" dirty="0"/>
                  <a:t> </a:t>
                </a:r>
                <a14:m>
                  <m:oMath xmlns:m="http://schemas.openxmlformats.org/officeDocument/2006/math">
                    <m:r>
                      <a:rPr kumimoji="1" lang="en-GB" altLang="zh-CN" sz="2000" i="1" dirty="0">
                        <a:latin typeface="Cambria Math" panose="02040503050406030204" pitchFamily="18" charset="0"/>
                      </a:rPr>
                      <m:t>𝑆</m:t>
                    </m:r>
                    <m:r>
                      <a:rPr kumimoji="1" lang="en-GB" altLang="zh-CN" sz="200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𝐴</m:t>
                    </m:r>
                  </m:oMath>
                </a14:m>
                <a:r>
                  <a:rPr kumimoji="1" lang="zh-CN" altLang="en-US" sz="2000" dirty="0"/>
                  <a:t>，</a:t>
                </a:r>
                <a14:m>
                  <m:oMath xmlns:m="http://schemas.openxmlformats.org/officeDocument/2006/math">
                    <m:r>
                      <a:rPr kumimoji="1" lang="en-GB" altLang="zh-CN" sz="2000" i="1" dirty="0">
                        <a:latin typeface="Cambria Math" panose="02040503050406030204" pitchFamily="18" charset="0"/>
                      </a:rPr>
                      <m:t>𝑆</m:t>
                    </m:r>
                  </m:oMath>
                </a14:m>
                <a:r>
                  <a:rPr kumimoji="1" lang="zh-CN" altLang="en-US" sz="2000" dirty="0"/>
                  <a:t>的质量计作</a:t>
                </a:r>
                <a14:m>
                  <m:oMath xmlns:m="http://schemas.openxmlformats.org/officeDocument/2006/math">
                    <m:r>
                      <a:rPr lang="en-GB" altLang="zh-CN" sz="2000" i="1" dirty="0" smtClean="0">
                        <a:latin typeface="Cambria Math" panose="02040503050406030204" pitchFamily="18" charset="0"/>
                      </a:rPr>
                      <m:t>𝑞𝑢𝑎𝑙𝑖𝑡𝑦</m:t>
                    </m:r>
                    <m:r>
                      <a:rPr lang="en-GB" altLang="zh-CN" sz="2000" i="1" dirty="0" smtClean="0">
                        <a:latin typeface="Cambria Math" panose="02040503050406030204" pitchFamily="18" charset="0"/>
                      </a:rPr>
                      <m:t>(</m:t>
                    </m:r>
                    <m:r>
                      <a:rPr lang="en-GB" altLang="zh-CN" sz="2000" i="1" dirty="0" smtClean="0">
                        <a:latin typeface="Cambria Math" panose="02040503050406030204" pitchFamily="18" charset="0"/>
                      </a:rPr>
                      <m:t>𝑆</m:t>
                    </m:r>
                    <m:r>
                      <a:rPr lang="en-GB" altLang="zh-CN" sz="2000" i="1" dirty="0" smtClean="0">
                        <a:latin typeface="Cambria Math" panose="02040503050406030204" pitchFamily="18" charset="0"/>
                      </a:rPr>
                      <m:t>)</m:t>
                    </m:r>
                  </m:oMath>
                </a14:m>
                <a:endParaRPr lang="en-GB" altLang="zh-CN" sz="2000" dirty="0"/>
              </a:p>
              <a:p>
                <a:pPr marL="0" indent="0">
                  <a:lnSpc>
                    <a:spcPct val="125000"/>
                  </a:lnSpc>
                  <a:buNone/>
                </a:pPr>
                <a:r>
                  <a:rPr kumimoji="1" lang="en-US" altLang="zh-CN" sz="2000" dirty="0"/>
                  <a:t>	</a:t>
                </a:r>
                <a14:m>
                  <m:oMath xmlns:m="http://schemas.openxmlformats.org/officeDocument/2006/math">
                    <m:r>
                      <a:rPr lang="en-GB" altLang="zh-CN" sz="2000" i="1" dirty="0">
                        <a:latin typeface="Cambria Math" panose="02040503050406030204" pitchFamily="18" charset="0"/>
                      </a:rPr>
                      <m:t>𝑞𝑢𝑎𝑙𝑖𝑡𝑦</m:t>
                    </m:r>
                    <m:d>
                      <m:dPr>
                        <m:ctrlPr>
                          <a:rPr lang="en-GB" altLang="zh-CN" sz="2000" i="1" dirty="0">
                            <a:latin typeface="Cambria Math" panose="02040503050406030204" pitchFamily="18" charset="0"/>
                          </a:rPr>
                        </m:ctrlPr>
                      </m:dPr>
                      <m:e>
                        <m:r>
                          <a:rPr lang="en-GB" altLang="zh-CN" sz="2000" i="1" dirty="0">
                            <a:latin typeface="Cambria Math" panose="02040503050406030204" pitchFamily="18" charset="0"/>
                          </a:rPr>
                          <m:t>𝑆</m:t>
                        </m:r>
                      </m:e>
                    </m:d>
                    <m:r>
                      <a:rPr lang="en-US" altLang="zh-CN" sz="2000" b="0" i="1" dirty="0" smtClean="0">
                        <a:latin typeface="Cambria Math" panose="02040503050406030204" pitchFamily="18" charset="0"/>
                      </a:rPr>
                      <m:t>=</m:t>
                    </m:r>
                    <m:d>
                      <m:dPr>
                        <m:begChr m:val="{"/>
                        <m:endChr m:val=""/>
                        <m:ctrlPr>
                          <a:rPr lang="en-US" altLang="zh-CN" sz="2000" b="0" i="1" dirty="0" smtClean="0">
                            <a:latin typeface="Cambria Math" panose="02040503050406030204" pitchFamily="18" charset="0"/>
                          </a:rPr>
                        </m:ctrlPr>
                      </m:dPr>
                      <m:e>
                        <m:eqArr>
                          <m:eqArrPr>
                            <m:ctrlPr>
                              <a:rPr lang="en-US" altLang="zh-CN" sz="2000" b="0" i="1" dirty="0" smtClean="0">
                                <a:latin typeface="Cambria Math" panose="02040503050406030204" pitchFamily="18" charset="0"/>
                              </a:rPr>
                            </m:ctrlPr>
                          </m:eqArrPr>
                          <m:e>
                            <m:m>
                              <m:mPr>
                                <m:mcs>
                                  <m:mc>
                                    <m:mcPr>
                                      <m:count m:val="2"/>
                                      <m:mcJc m:val="center"/>
                                    </m:mcPr>
                                  </m:mc>
                                </m:mcs>
                                <m:ctrlPr>
                                  <a:rPr lang="en-US" altLang="zh-CN" sz="2000" b="0" i="1" dirty="0" smtClean="0">
                                    <a:latin typeface="Cambria Math" panose="02040503050406030204" pitchFamily="18" charset="0"/>
                                  </a:rPr>
                                </m:ctrlPr>
                              </m:mPr>
                              <m:mr>
                                <m:e>
                                  <m:r>
                                    <m:rPr>
                                      <m:brk m:alnAt="7"/>
                                    </m:rPr>
                                    <a:rPr lang="en-US" altLang="zh-CN" sz="2000" b="0" i="1" dirty="0" smtClean="0">
                                      <a:latin typeface="Cambria Math" panose="02040503050406030204" pitchFamily="18" charset="0"/>
                                    </a:rPr>
                                    <m:t>0</m:t>
                                  </m:r>
                                </m:e>
                                <m:e>
                                  <m:r>
                                    <a:rPr lang="en-US" altLang="zh-CN" sz="2000" b="0" i="1" dirty="0" smtClean="0">
                                      <a:latin typeface="Cambria Math" panose="02040503050406030204" pitchFamily="18" charset="0"/>
                                    </a:rPr>
                                    <m:t>𝑖𝑓</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𝐵𝑒𝑙𝑜𝑤</m:t>
                                      </m:r>
                                    </m:e>
                                    <m:sub>
                                      <m:r>
                                        <a:rPr kumimoji="1" lang="en-US" altLang="zh-CN" sz="2000" i="1">
                                          <a:latin typeface="Cambria Math" panose="02040503050406030204" pitchFamily="18" charset="0"/>
                                        </a:rPr>
                                        <m:t>𝑆</m:t>
                                      </m:r>
                                    </m:sub>
                                  </m:sSub>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m:t>
                                  </m:r>
                                </m:e>
                              </m:mr>
                            </m:m>
                          </m:e>
                          <m:e>
                            <m:m>
                              <m:mPr>
                                <m:mcs>
                                  <m:mc>
                                    <m:mcPr>
                                      <m:count m:val="2"/>
                                      <m:mcJc m:val="center"/>
                                    </m:mcPr>
                                  </m:mc>
                                </m:mcs>
                                <m:ctrlPr>
                                  <a:rPr lang="en-US" altLang="zh-CN" sz="2000" b="0" i="1" dirty="0" smtClean="0">
                                    <a:latin typeface="Cambria Math" panose="02040503050406030204" pitchFamily="18" charset="0"/>
                                  </a:rPr>
                                </m:ctrlPr>
                              </m:mPr>
                              <m:mr>
                                <m:e>
                                  <m:f>
                                    <m:fPr>
                                      <m:ctrlPr>
                                        <a:rPr lang="en-US" altLang="zh-CN" sz="2000" b="0" i="1" dirty="0" smtClean="0">
                                          <a:latin typeface="Cambria Math" panose="02040503050406030204" pitchFamily="18" charset="0"/>
                                        </a:rPr>
                                      </m:ctrlPr>
                                    </m:fPr>
                                    <m:num>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𝑑𝑖𝑓𝑓</m:t>
                                          </m:r>
                                        </m:e>
                                        <m:sub>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sub>
                                      </m:sSub>
                                    </m:num>
                                    <m:den>
                                      <m:d>
                                        <m:dPr>
                                          <m:begChr m:val="|"/>
                                          <m:endChr m:val="|"/>
                                          <m:ctrlPr>
                                            <a:rPr lang="en-US" altLang="zh-CN" sz="2000" b="0" i="1" dirty="0" smtClean="0">
                                              <a:latin typeface="Cambria Math" panose="02040503050406030204" pitchFamily="18" charset="0"/>
                                            </a:rPr>
                                          </m:ctrlPr>
                                        </m:dPr>
                                        <m:e>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𝐵𝑒𝑙𝑜𝑤</m:t>
                                              </m:r>
                                            </m:e>
                                            <m:sub>
                                              <m:r>
                                                <a:rPr kumimoji="1" lang="en-US" altLang="zh-CN" sz="2000" i="1">
                                                  <a:latin typeface="Cambria Math" panose="02040503050406030204" pitchFamily="18" charset="0"/>
                                                </a:rPr>
                                                <m:t>𝑆</m:t>
                                              </m:r>
                                            </m:sub>
                                          </m:sSub>
                                        </m:e>
                                      </m:d>
                                      <m:r>
                                        <a:rPr lang="en-US" altLang="zh-CN" sz="2000" b="0" i="1" dirty="0" smtClean="0">
                                          <a:latin typeface="Cambria Math" panose="02040503050406030204" pitchFamily="18" charset="0"/>
                                          <a:ea typeface="Cambria Math" panose="02040503050406030204" pitchFamily="18" charset="0"/>
                                        </a:rPr>
                                        <m:t>∙</m:t>
                                      </m:r>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ea typeface="Cambria Math" panose="02040503050406030204" pitchFamily="18" charset="0"/>
                                            </a:rPr>
                                            <m:t>𝜇</m:t>
                                          </m:r>
                                        </m:e>
                                        <m:sub>
                                          <m:r>
                                            <a:rPr kumimoji="1" lang="en-US" altLang="zh-CN" sz="2000" i="1">
                                              <a:latin typeface="Cambria Math" panose="02040503050406030204" pitchFamily="18" charset="0"/>
                                            </a:rPr>
                                            <m:t>𝑆</m:t>
                                          </m:r>
                                        </m:sub>
                                      </m:sSub>
                                    </m:den>
                                  </m:f>
                                </m:e>
                                <m:e>
                                  <m:r>
                                    <a:rPr lang="en-US" altLang="zh-CN" sz="2000" b="0" i="1" dirty="0" smtClean="0">
                                      <a:latin typeface="Cambria Math" panose="02040503050406030204" pitchFamily="18" charset="0"/>
                                    </a:rPr>
                                    <m:t>𝑒𝑙𝑠𝑒</m:t>
                                  </m:r>
                                </m:e>
                              </m:mr>
                            </m:m>
                          </m:e>
                        </m:eqArr>
                      </m:e>
                    </m:d>
                  </m:oMath>
                </a14:m>
                <a:endParaRPr lang="en-GB" altLang="zh-CN" sz="2000" dirty="0"/>
              </a:p>
            </p:txBody>
          </p:sp>
        </mc:Choice>
        <mc:Fallback xmlns="">
          <p:sp>
            <p:nvSpPr>
              <p:cNvPr id="3" name="内容占位符 2">
                <a:extLst>
                  <a:ext uri="{FF2B5EF4-FFF2-40B4-BE49-F238E27FC236}">
                    <a16:creationId xmlns:a16="http://schemas.microsoft.com/office/drawing/2014/main" id="{9D6C56ED-EF5E-51F6-7A4F-9B94A5020476}"/>
                  </a:ext>
                </a:extLst>
              </p:cNvPr>
              <p:cNvSpPr>
                <a:spLocks noGrp="1" noRot="1" noChangeAspect="1" noMove="1" noResize="1" noEditPoints="1" noAdjustHandles="1" noChangeArrowheads="1" noChangeShapeType="1" noTextEdit="1"/>
              </p:cNvSpPr>
              <p:nvPr>
                <p:ph idx="1"/>
              </p:nvPr>
            </p:nvSpPr>
            <p:spPr>
              <a:xfrm>
                <a:off x="1154954" y="2603500"/>
                <a:ext cx="8825659" cy="3985836"/>
              </a:xfrm>
              <a:blipFill>
                <a:blip r:embed="rId2"/>
                <a:stretch>
                  <a:fillRect l="-718" r="-718" b="-7650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5482725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5"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17" name="Freeform: Shape 16">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9"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4" name="标题 1">
            <a:extLst>
              <a:ext uri="{FF2B5EF4-FFF2-40B4-BE49-F238E27FC236}">
                <a16:creationId xmlns:a16="http://schemas.microsoft.com/office/drawing/2014/main" id="{2E537CDF-E885-2C24-CB6F-95BCC32AE6D6}"/>
              </a:ext>
            </a:extLst>
          </p:cNvPr>
          <p:cNvSpPr>
            <a:spLocks noGrp="1"/>
          </p:cNvSpPr>
          <p:nvPr>
            <p:ph type="title"/>
          </p:nvPr>
        </p:nvSpPr>
        <p:spPr>
          <a:xfrm>
            <a:off x="639098" y="629265"/>
            <a:ext cx="5132438" cy="1622322"/>
          </a:xfrm>
        </p:spPr>
        <p:txBody>
          <a:bodyPr>
            <a:normAutofit/>
          </a:bodyPr>
          <a:lstStyle/>
          <a:p>
            <a:r>
              <a:rPr kumimoji="1" lang="en-US" altLang="zh-CN">
                <a:solidFill>
                  <a:srgbClr val="EBEBEB"/>
                </a:solidFill>
              </a:rPr>
              <a:t>SURFING: </a:t>
            </a:r>
            <a:r>
              <a:rPr kumimoji="1" lang="zh-CN" altLang="en-US">
                <a:solidFill>
                  <a:srgbClr val="EBEBEB"/>
                </a:solidFill>
              </a:rPr>
              <a:t>算法</a:t>
            </a:r>
          </a:p>
        </p:txBody>
      </p:sp>
      <p:pic>
        <p:nvPicPr>
          <p:cNvPr id="6" name="内容占位符 5">
            <a:extLst>
              <a:ext uri="{FF2B5EF4-FFF2-40B4-BE49-F238E27FC236}">
                <a16:creationId xmlns:a16="http://schemas.microsoft.com/office/drawing/2014/main" id="{5A79AFFB-90F0-0FB2-46E0-143321E2D826}"/>
              </a:ext>
            </a:extLst>
          </p:cNvPr>
          <p:cNvPicPr>
            <a:picLocks noChangeAspect="1"/>
          </p:cNvPicPr>
          <p:nvPr/>
        </p:nvPicPr>
        <p:blipFill>
          <a:blip r:embed="rId2"/>
          <a:stretch>
            <a:fillRect/>
          </a:stretch>
        </p:blipFill>
        <p:spPr>
          <a:xfrm>
            <a:off x="7071360" y="158382"/>
            <a:ext cx="4052252" cy="6457774"/>
          </a:xfrm>
          <a:prstGeom prst="rect">
            <a:avLst/>
          </a:prstGeom>
        </p:spPr>
      </p:pic>
      <p:sp>
        <p:nvSpPr>
          <p:cNvPr id="21" name="Rectangle 20">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97045517"/>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0" name="Rectangle 9">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Rectangle 12">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Picture 4" descr="Question mark against red wall">
            <a:extLst>
              <a:ext uri="{FF2B5EF4-FFF2-40B4-BE49-F238E27FC236}">
                <a16:creationId xmlns:a16="http://schemas.microsoft.com/office/drawing/2014/main" id="{CB76E87A-C5E1-EC22-D7D4-47448F2C0724}"/>
              </a:ext>
            </a:extLst>
          </p:cNvPr>
          <p:cNvPicPr>
            <a:picLocks noChangeAspect="1"/>
          </p:cNvPicPr>
          <p:nvPr/>
        </p:nvPicPr>
        <p:blipFill rotWithShape="1">
          <a:blip r:embed="rId3"/>
          <a:srcRect t="1915" r="-1" b="30022"/>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15" name="Freeform: Shape 14">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7"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标题 1">
            <a:extLst>
              <a:ext uri="{FF2B5EF4-FFF2-40B4-BE49-F238E27FC236}">
                <a16:creationId xmlns:a16="http://schemas.microsoft.com/office/drawing/2014/main" id="{F1A9AE00-F189-FFB5-4EE6-EC1F4D2D5463}"/>
              </a:ext>
            </a:extLst>
          </p:cNvPr>
          <p:cNvSpPr>
            <a:spLocks noGrp="1"/>
          </p:cNvSpPr>
          <p:nvPr>
            <p:ph type="title"/>
          </p:nvPr>
        </p:nvSpPr>
        <p:spPr>
          <a:xfrm>
            <a:off x="892199" y="4854346"/>
            <a:ext cx="10407602" cy="868026"/>
          </a:xfrm>
        </p:spPr>
        <p:txBody>
          <a:bodyPr vert="horz" lIns="91440" tIns="45720" rIns="91440" bIns="45720" rtlCol="0" anchor="b">
            <a:normAutofit/>
          </a:bodyPr>
          <a:lstStyle/>
          <a:p>
            <a:pPr algn="ctr"/>
            <a:r>
              <a:rPr kumimoji="1" lang="en-US" altLang="zh-CN" sz="4400" dirty="0">
                <a:solidFill>
                  <a:srgbClr val="EBEBEB"/>
                </a:solidFill>
              </a:rPr>
              <a:t>Q&amp;A</a:t>
            </a:r>
          </a:p>
        </p:txBody>
      </p:sp>
      <p:sp>
        <p:nvSpPr>
          <p:cNvPr id="19"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2856" y="3785499"/>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720191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93E10248-AF0E-477D-B4D2-47C02CE4E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8" name="Rectangle 7">
              <a:extLst>
                <a:ext uri="{FF2B5EF4-FFF2-40B4-BE49-F238E27FC236}">
                  <a16:creationId xmlns:a16="http://schemas.microsoft.com/office/drawing/2014/main" id="{533010C2-2DA5-460F-A40C-5317F567A0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a:extLst>
                <a:ext uri="{FF2B5EF4-FFF2-40B4-BE49-F238E27FC236}">
                  <a16:creationId xmlns:a16="http://schemas.microsoft.com/office/drawing/2014/main" id="{17CB0634-F963-4EC9-A6F6-8EA46BD1F1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Rectangle 10">
            <a:extLst>
              <a:ext uri="{FF2B5EF4-FFF2-40B4-BE49-F238E27FC236}">
                <a16:creationId xmlns:a16="http://schemas.microsoft.com/office/drawing/2014/main" id="{73C0A186-7444-4460-9C37-532E7671E9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13" name="Group 12">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4" name="Rectangle 13">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15"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标题 1">
            <a:extLst>
              <a:ext uri="{FF2B5EF4-FFF2-40B4-BE49-F238E27FC236}">
                <a16:creationId xmlns:a16="http://schemas.microsoft.com/office/drawing/2014/main" id="{D37DD08C-E18D-71A8-8D6B-610A1C46818A}"/>
              </a:ext>
            </a:extLst>
          </p:cNvPr>
          <p:cNvSpPr>
            <a:spLocks noGrp="1"/>
          </p:cNvSpPr>
          <p:nvPr>
            <p:ph type="title"/>
          </p:nvPr>
        </p:nvSpPr>
        <p:spPr>
          <a:xfrm>
            <a:off x="4678420" y="1370143"/>
            <a:ext cx="6391270" cy="4157446"/>
          </a:xfrm>
        </p:spPr>
        <p:txBody>
          <a:bodyPr vert="horz" lIns="91440" tIns="45720" rIns="91440" bIns="45720" rtlCol="0" anchor="ctr">
            <a:normAutofit/>
          </a:bodyPr>
          <a:lstStyle/>
          <a:p>
            <a:r>
              <a:rPr kumimoji="1" lang="zh-CN" altLang="en-US" sz="6600">
                <a:solidFill>
                  <a:schemeClr val="tx1"/>
                </a:solidFill>
              </a:rPr>
              <a:t>感谢聆听</a:t>
            </a:r>
          </a:p>
        </p:txBody>
      </p:sp>
      <p:cxnSp>
        <p:nvCxnSpPr>
          <p:cNvPr id="17" name="Straight Connector 16">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56687"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590018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4D1805-6934-58F6-D54D-F28CBEA9E02C}"/>
              </a:ext>
            </a:extLst>
          </p:cNvPr>
          <p:cNvSpPr>
            <a:spLocks noGrp="1"/>
          </p:cNvSpPr>
          <p:nvPr>
            <p:ph type="title"/>
          </p:nvPr>
        </p:nvSpPr>
        <p:spPr/>
        <p:txBody>
          <a:bodyPr/>
          <a:lstStyle/>
          <a:p>
            <a:r>
              <a:rPr kumimoji="1" lang="zh-CN" altLang="en-US" dirty="0"/>
              <a:t>有监督学习</a:t>
            </a:r>
          </a:p>
        </p:txBody>
      </p:sp>
      <p:sp>
        <p:nvSpPr>
          <p:cNvPr id="3" name="内容占位符 2">
            <a:extLst>
              <a:ext uri="{FF2B5EF4-FFF2-40B4-BE49-F238E27FC236}">
                <a16:creationId xmlns:a16="http://schemas.microsoft.com/office/drawing/2014/main" id="{0BAF4913-FE0D-2FC1-B56E-8579E9E8EC9C}"/>
              </a:ext>
            </a:extLst>
          </p:cNvPr>
          <p:cNvSpPr>
            <a:spLocks noGrp="1"/>
          </p:cNvSpPr>
          <p:nvPr>
            <p:ph idx="1"/>
          </p:nvPr>
        </p:nvSpPr>
        <p:spPr>
          <a:xfrm>
            <a:off x="1154954" y="2253006"/>
            <a:ext cx="8825659" cy="2337848"/>
          </a:xfrm>
        </p:spPr>
        <p:txBody>
          <a:bodyPr>
            <a:normAutofit lnSpcReduction="10000"/>
          </a:bodyPr>
          <a:lstStyle/>
          <a:p>
            <a:pPr marL="0" indent="0">
              <a:buNone/>
            </a:pPr>
            <a:r>
              <a:rPr kumimoji="1" lang="zh-CN" altLang="en-US" sz="2600" b="1" dirty="0"/>
              <a:t>在超市中，商品会根据分类被打上标签</a:t>
            </a:r>
            <a:endParaRPr kumimoji="1" lang="en-US" altLang="zh-CN" sz="2600" b="1" dirty="0"/>
          </a:p>
          <a:p>
            <a:r>
              <a:rPr kumimoji="1" lang="zh-CN" altLang="en-US" sz="2400" dirty="0"/>
              <a:t>薯片 </a:t>
            </a:r>
            <a:r>
              <a:rPr kumimoji="1" lang="en-US" altLang="zh-CN" sz="2400" dirty="0">
                <a:sym typeface="Wingdings" pitchFamily="2" charset="2"/>
              </a:rPr>
              <a:t> </a:t>
            </a:r>
            <a:r>
              <a:rPr kumimoji="1" lang="zh-CN" altLang="en-US" sz="2400" dirty="0">
                <a:sym typeface="Wingdings" pitchFamily="2" charset="2"/>
              </a:rPr>
              <a:t>副食类</a:t>
            </a:r>
            <a:endParaRPr kumimoji="1" lang="en-US" altLang="zh-CN" sz="2400" dirty="0">
              <a:sym typeface="Wingdings" pitchFamily="2" charset="2"/>
            </a:endParaRPr>
          </a:p>
          <a:p>
            <a:r>
              <a:rPr kumimoji="1" lang="zh-CN" altLang="en-US" sz="2400" dirty="0">
                <a:sym typeface="Wingdings" pitchFamily="2" charset="2"/>
              </a:rPr>
              <a:t>洗面奶 </a:t>
            </a:r>
            <a:r>
              <a:rPr kumimoji="1" lang="en-US" altLang="zh-CN" sz="2400" dirty="0">
                <a:sym typeface="Wingdings" pitchFamily="2" charset="2"/>
              </a:rPr>
              <a:t></a:t>
            </a:r>
            <a:r>
              <a:rPr kumimoji="1" lang="zh-CN" altLang="en-US" sz="2400" dirty="0">
                <a:sym typeface="Wingdings" pitchFamily="2" charset="2"/>
              </a:rPr>
              <a:t> 个人护理类</a:t>
            </a:r>
            <a:endParaRPr kumimoji="1" lang="en-US" altLang="zh-CN" sz="2400" dirty="0">
              <a:sym typeface="Wingdings" pitchFamily="2" charset="2"/>
            </a:endParaRPr>
          </a:p>
          <a:p>
            <a:r>
              <a:rPr kumimoji="1" lang="zh-CN" altLang="en-US" sz="2400" dirty="0"/>
              <a:t>苹果 </a:t>
            </a:r>
            <a:r>
              <a:rPr kumimoji="1" lang="en-US" altLang="zh-CN" sz="2400" dirty="0">
                <a:sym typeface="Wingdings" pitchFamily="2" charset="2"/>
              </a:rPr>
              <a:t> </a:t>
            </a:r>
            <a:r>
              <a:rPr kumimoji="1" lang="zh-CN" altLang="en-US" sz="2400" dirty="0">
                <a:sym typeface="Wingdings" pitchFamily="2" charset="2"/>
              </a:rPr>
              <a:t>蔬果类</a:t>
            </a:r>
            <a:endParaRPr kumimoji="1" lang="en-US" altLang="zh-CN" sz="2400" dirty="0">
              <a:sym typeface="Wingdings" pitchFamily="2" charset="2"/>
            </a:endParaRPr>
          </a:p>
          <a:p>
            <a:r>
              <a:rPr kumimoji="1" lang="en-US" altLang="zh-CN" sz="2400" dirty="0"/>
              <a:t>……</a:t>
            </a:r>
            <a:endParaRPr kumimoji="1" lang="zh-CN" altLang="en-US" sz="2400" dirty="0"/>
          </a:p>
        </p:txBody>
      </p:sp>
      <p:sp>
        <p:nvSpPr>
          <p:cNvPr id="4" name="文本框 3">
            <a:extLst>
              <a:ext uri="{FF2B5EF4-FFF2-40B4-BE49-F238E27FC236}">
                <a16:creationId xmlns:a16="http://schemas.microsoft.com/office/drawing/2014/main" id="{C5B403C6-672A-446C-3CB7-3CDDFDC54C0E}"/>
              </a:ext>
            </a:extLst>
          </p:cNvPr>
          <p:cNvSpPr txBox="1"/>
          <p:nvPr/>
        </p:nvSpPr>
        <p:spPr>
          <a:xfrm>
            <a:off x="1736103" y="4487159"/>
            <a:ext cx="8719793" cy="1888979"/>
          </a:xfrm>
          <a:prstGeom prst="rect">
            <a:avLst/>
          </a:prstGeom>
          <a:noFill/>
        </p:spPr>
        <p:txBody>
          <a:bodyPr wrap="square" rtlCol="0">
            <a:spAutoFit/>
          </a:bodyPr>
          <a:lstStyle/>
          <a:p>
            <a:pPr>
              <a:lnSpc>
                <a:spcPct val="125000"/>
              </a:lnSpc>
            </a:pPr>
            <a:r>
              <a:rPr kumimoji="1" lang="zh-CN" altLang="en-US" sz="2400" dirty="0"/>
              <a:t>我们把商品看作数据，这些数据已经根据它们的分类打上了标签。大部分超市会让相似的商品放在附近，例如粮油类和蔬果类在一起，烟类和酒类在一起。像这种对带有标签的数据进行学习，我们称之为有监督学习</a:t>
            </a:r>
            <a:r>
              <a:rPr kumimoji="1" lang="en-US" altLang="zh-CN" sz="2400" dirty="0"/>
              <a:t>(Supervised learning)</a:t>
            </a:r>
            <a:endParaRPr kumimoji="1" lang="zh-CN" altLang="en-US" sz="2400" dirty="0"/>
          </a:p>
        </p:txBody>
      </p:sp>
    </p:spTree>
    <p:extLst>
      <p:ext uri="{BB962C8B-B14F-4D97-AF65-F5344CB8AC3E}">
        <p14:creationId xmlns:p14="http://schemas.microsoft.com/office/powerpoint/2010/main" val="642243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05B87F-5AFC-0E3B-0242-030497D635FD}"/>
              </a:ext>
            </a:extLst>
          </p:cNvPr>
          <p:cNvSpPr>
            <a:spLocks noGrp="1"/>
          </p:cNvSpPr>
          <p:nvPr>
            <p:ph type="title"/>
          </p:nvPr>
        </p:nvSpPr>
        <p:spPr/>
        <p:txBody>
          <a:bodyPr/>
          <a:lstStyle/>
          <a:p>
            <a:r>
              <a:rPr kumimoji="1" lang="zh-CN" altLang="en-US" dirty="0"/>
              <a:t>有监督学习</a:t>
            </a:r>
            <a:r>
              <a:rPr kumimoji="1" lang="en-US" altLang="zh-CN" dirty="0"/>
              <a:t>(cont.)</a:t>
            </a:r>
            <a:endParaRPr kumimoji="1" lang="zh-CN" altLang="en-US" dirty="0"/>
          </a:p>
        </p:txBody>
      </p:sp>
      <p:sp>
        <p:nvSpPr>
          <p:cNvPr id="3" name="内容占位符 2">
            <a:extLst>
              <a:ext uri="{FF2B5EF4-FFF2-40B4-BE49-F238E27FC236}">
                <a16:creationId xmlns:a16="http://schemas.microsoft.com/office/drawing/2014/main" id="{A858AF8F-5FD7-33DE-3047-2F66C73091D4}"/>
              </a:ext>
            </a:extLst>
          </p:cNvPr>
          <p:cNvSpPr>
            <a:spLocks noGrp="1"/>
          </p:cNvSpPr>
          <p:nvPr>
            <p:ph idx="1"/>
          </p:nvPr>
        </p:nvSpPr>
        <p:spPr/>
        <p:txBody>
          <a:bodyPr>
            <a:normAutofit/>
          </a:bodyPr>
          <a:lstStyle/>
          <a:p>
            <a:pPr marL="0" indent="0">
              <a:lnSpc>
                <a:spcPct val="150000"/>
              </a:lnSpc>
              <a:buNone/>
            </a:pPr>
            <a:r>
              <a:rPr kumimoji="1" lang="zh-CN" altLang="en-US" sz="2400" dirty="0"/>
              <a:t>我们学习的模型，一般是数据的分布模型或者分类准则，如线性模型和二分类方法</a:t>
            </a:r>
          </a:p>
        </p:txBody>
      </p:sp>
    </p:spTree>
    <p:extLst>
      <p:ext uri="{BB962C8B-B14F-4D97-AF65-F5344CB8AC3E}">
        <p14:creationId xmlns:p14="http://schemas.microsoft.com/office/powerpoint/2010/main" val="406461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F92F1E-B41B-CDD0-4530-3F380F01F897}"/>
              </a:ext>
            </a:extLst>
          </p:cNvPr>
          <p:cNvSpPr>
            <a:spLocks noGrp="1"/>
          </p:cNvSpPr>
          <p:nvPr>
            <p:ph type="title"/>
          </p:nvPr>
        </p:nvSpPr>
        <p:spPr/>
        <p:txBody>
          <a:bodyPr/>
          <a:lstStyle/>
          <a:p>
            <a:r>
              <a:rPr kumimoji="1" lang="zh-CN" altLang="en-US" dirty="0"/>
              <a:t>无监督学习</a:t>
            </a:r>
          </a:p>
        </p:txBody>
      </p:sp>
      <p:sp>
        <p:nvSpPr>
          <p:cNvPr id="3" name="内容占位符 2">
            <a:extLst>
              <a:ext uri="{FF2B5EF4-FFF2-40B4-BE49-F238E27FC236}">
                <a16:creationId xmlns:a16="http://schemas.microsoft.com/office/drawing/2014/main" id="{5A5026E9-18FB-E34F-6731-CCACB8FDDE01}"/>
              </a:ext>
            </a:extLst>
          </p:cNvPr>
          <p:cNvSpPr>
            <a:spLocks noGrp="1"/>
          </p:cNvSpPr>
          <p:nvPr>
            <p:ph idx="1"/>
          </p:nvPr>
        </p:nvSpPr>
        <p:spPr>
          <a:xfrm>
            <a:off x="1154954" y="2603500"/>
            <a:ext cx="8825659" cy="488492"/>
          </a:xfrm>
        </p:spPr>
        <p:txBody>
          <a:bodyPr/>
          <a:lstStyle/>
          <a:p>
            <a:pPr marL="0" indent="0">
              <a:buNone/>
            </a:pPr>
            <a:r>
              <a:rPr kumimoji="1" lang="zh-CN" altLang="en-US" sz="2400" dirty="0"/>
              <a:t>我们有如下一组的学生健康数据，评估他们的健康状况</a:t>
            </a:r>
            <a:endParaRPr kumimoji="1" lang="en-US" altLang="zh-CN" sz="2400" dirty="0"/>
          </a:p>
          <a:p>
            <a:pPr marL="0" indent="0">
              <a:buNone/>
            </a:pPr>
            <a:endParaRPr kumimoji="1" lang="zh-CN" altLang="en-US" dirty="0"/>
          </a:p>
        </p:txBody>
      </p:sp>
      <p:graphicFrame>
        <p:nvGraphicFramePr>
          <p:cNvPr id="5" name="表格 5">
            <a:extLst>
              <a:ext uri="{FF2B5EF4-FFF2-40B4-BE49-F238E27FC236}">
                <a16:creationId xmlns:a16="http://schemas.microsoft.com/office/drawing/2014/main" id="{DB7BF6FA-BD75-AFDF-9520-A27F9DB80416}"/>
              </a:ext>
            </a:extLst>
          </p:cNvPr>
          <p:cNvGraphicFramePr>
            <a:graphicFrameLocks noGrp="1"/>
          </p:cNvGraphicFramePr>
          <p:nvPr>
            <p:extLst>
              <p:ext uri="{D42A27DB-BD31-4B8C-83A1-F6EECF244321}">
                <p14:modId xmlns:p14="http://schemas.microsoft.com/office/powerpoint/2010/main" val="1832056132"/>
              </p:ext>
            </p:extLst>
          </p:nvPr>
        </p:nvGraphicFramePr>
        <p:xfrm>
          <a:off x="1154954" y="3161208"/>
          <a:ext cx="8128002" cy="148336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3198315875"/>
                    </a:ext>
                  </a:extLst>
                </a:gridCol>
                <a:gridCol w="1354667">
                  <a:extLst>
                    <a:ext uri="{9D8B030D-6E8A-4147-A177-3AD203B41FA5}">
                      <a16:colId xmlns:a16="http://schemas.microsoft.com/office/drawing/2014/main" val="37517161"/>
                    </a:ext>
                  </a:extLst>
                </a:gridCol>
                <a:gridCol w="1354667">
                  <a:extLst>
                    <a:ext uri="{9D8B030D-6E8A-4147-A177-3AD203B41FA5}">
                      <a16:colId xmlns:a16="http://schemas.microsoft.com/office/drawing/2014/main" val="101614892"/>
                    </a:ext>
                  </a:extLst>
                </a:gridCol>
                <a:gridCol w="1354667">
                  <a:extLst>
                    <a:ext uri="{9D8B030D-6E8A-4147-A177-3AD203B41FA5}">
                      <a16:colId xmlns:a16="http://schemas.microsoft.com/office/drawing/2014/main" val="3678270705"/>
                    </a:ext>
                  </a:extLst>
                </a:gridCol>
                <a:gridCol w="1354667">
                  <a:extLst>
                    <a:ext uri="{9D8B030D-6E8A-4147-A177-3AD203B41FA5}">
                      <a16:colId xmlns:a16="http://schemas.microsoft.com/office/drawing/2014/main" val="1810943350"/>
                    </a:ext>
                  </a:extLst>
                </a:gridCol>
                <a:gridCol w="1354667">
                  <a:extLst>
                    <a:ext uri="{9D8B030D-6E8A-4147-A177-3AD203B41FA5}">
                      <a16:colId xmlns:a16="http://schemas.microsoft.com/office/drawing/2014/main" val="1029433522"/>
                    </a:ext>
                  </a:extLst>
                </a:gridCol>
              </a:tblGrid>
              <a:tr h="370840">
                <a:tc>
                  <a:txBody>
                    <a:bodyPr/>
                    <a:lstStyle/>
                    <a:p>
                      <a:endParaRPr lang="zh-CN" altLang="en-US" dirty="0"/>
                    </a:p>
                  </a:txBody>
                  <a:tcPr/>
                </a:tc>
                <a:tc>
                  <a:txBody>
                    <a:bodyPr/>
                    <a:lstStyle/>
                    <a:p>
                      <a:r>
                        <a:rPr lang="zh-CN" altLang="en-US" dirty="0"/>
                        <a:t>张三</a:t>
                      </a:r>
                    </a:p>
                  </a:txBody>
                  <a:tcPr/>
                </a:tc>
                <a:tc>
                  <a:txBody>
                    <a:bodyPr/>
                    <a:lstStyle/>
                    <a:p>
                      <a:r>
                        <a:rPr lang="zh-CN" altLang="en-US" dirty="0"/>
                        <a:t>李四</a:t>
                      </a:r>
                    </a:p>
                  </a:txBody>
                  <a:tcPr/>
                </a:tc>
                <a:tc>
                  <a:txBody>
                    <a:bodyPr/>
                    <a:lstStyle/>
                    <a:p>
                      <a:r>
                        <a:rPr lang="zh-CN" altLang="en-US" dirty="0"/>
                        <a:t>王五</a:t>
                      </a:r>
                    </a:p>
                  </a:txBody>
                  <a:tcPr/>
                </a:tc>
                <a:tc>
                  <a:txBody>
                    <a:bodyPr/>
                    <a:lstStyle/>
                    <a:p>
                      <a:r>
                        <a:rPr lang="zh-CN" altLang="en-US" dirty="0"/>
                        <a:t>罗六</a:t>
                      </a:r>
                    </a:p>
                  </a:txBody>
                  <a:tcPr/>
                </a:tc>
                <a:tc>
                  <a:txBody>
                    <a:bodyPr/>
                    <a:lstStyle/>
                    <a:p>
                      <a:r>
                        <a:rPr lang="en-US" altLang="zh-CN" dirty="0"/>
                        <a:t>……</a:t>
                      </a:r>
                      <a:endParaRPr lang="zh-CN" altLang="en-US" dirty="0"/>
                    </a:p>
                  </a:txBody>
                  <a:tcPr/>
                </a:tc>
                <a:extLst>
                  <a:ext uri="{0D108BD9-81ED-4DB2-BD59-A6C34878D82A}">
                    <a16:rowId xmlns:a16="http://schemas.microsoft.com/office/drawing/2014/main" val="3625053800"/>
                  </a:ext>
                </a:extLst>
              </a:tr>
              <a:tr h="370840">
                <a:tc>
                  <a:txBody>
                    <a:bodyPr/>
                    <a:lstStyle/>
                    <a:p>
                      <a:r>
                        <a:rPr lang="zh-CN" altLang="en-US" dirty="0"/>
                        <a:t>身高</a:t>
                      </a:r>
                      <a:r>
                        <a:rPr lang="en-US" altLang="zh-CN" dirty="0"/>
                        <a:t>(cm)</a:t>
                      </a:r>
                      <a:endParaRPr lang="zh-CN" altLang="en-US" dirty="0"/>
                    </a:p>
                  </a:txBody>
                  <a:tcPr/>
                </a:tc>
                <a:tc>
                  <a:txBody>
                    <a:bodyPr/>
                    <a:lstStyle/>
                    <a:p>
                      <a:r>
                        <a:rPr lang="en-US" altLang="zh-CN" dirty="0"/>
                        <a:t>181</a:t>
                      </a:r>
                      <a:endParaRPr lang="zh-CN" altLang="en-US" dirty="0"/>
                    </a:p>
                  </a:txBody>
                  <a:tcPr/>
                </a:tc>
                <a:tc>
                  <a:txBody>
                    <a:bodyPr/>
                    <a:lstStyle/>
                    <a:p>
                      <a:r>
                        <a:rPr lang="en-US" altLang="zh-CN" dirty="0"/>
                        <a:t>160</a:t>
                      </a:r>
                      <a:endParaRPr lang="zh-CN" altLang="en-US" dirty="0"/>
                    </a:p>
                  </a:txBody>
                  <a:tcPr/>
                </a:tc>
                <a:tc>
                  <a:txBody>
                    <a:bodyPr/>
                    <a:lstStyle/>
                    <a:p>
                      <a:r>
                        <a:rPr lang="en-US" altLang="zh-CN" dirty="0"/>
                        <a:t>186</a:t>
                      </a:r>
                      <a:endParaRPr lang="zh-CN" altLang="en-US" dirty="0"/>
                    </a:p>
                  </a:txBody>
                  <a:tcPr/>
                </a:tc>
                <a:tc>
                  <a:txBody>
                    <a:bodyPr/>
                    <a:lstStyle/>
                    <a:p>
                      <a:r>
                        <a:rPr lang="en-US" altLang="zh-CN" dirty="0"/>
                        <a:t>140</a:t>
                      </a:r>
                      <a:endParaRPr lang="zh-CN" altLang="en-US" dirty="0"/>
                    </a:p>
                  </a:txBody>
                  <a:tcPr/>
                </a:tc>
                <a:tc>
                  <a:txBody>
                    <a:bodyPr/>
                    <a:lstStyle/>
                    <a:p>
                      <a:r>
                        <a:rPr lang="en-US" altLang="zh-CN" dirty="0"/>
                        <a:t>……</a:t>
                      </a:r>
                      <a:endParaRPr lang="zh-CN" altLang="en-US" dirty="0"/>
                    </a:p>
                  </a:txBody>
                  <a:tcPr/>
                </a:tc>
                <a:extLst>
                  <a:ext uri="{0D108BD9-81ED-4DB2-BD59-A6C34878D82A}">
                    <a16:rowId xmlns:a16="http://schemas.microsoft.com/office/drawing/2014/main" val="1053872429"/>
                  </a:ext>
                </a:extLst>
              </a:tr>
              <a:tr h="370840">
                <a:tc>
                  <a:txBody>
                    <a:bodyPr/>
                    <a:lstStyle/>
                    <a:p>
                      <a:r>
                        <a:rPr lang="zh-CN" altLang="en-US" dirty="0"/>
                        <a:t>体重</a:t>
                      </a:r>
                      <a:r>
                        <a:rPr lang="en-US" altLang="zh-CN" dirty="0"/>
                        <a:t>(kg)</a:t>
                      </a:r>
                      <a:endParaRPr lang="zh-CN" altLang="en-US" dirty="0"/>
                    </a:p>
                  </a:txBody>
                  <a:tcPr/>
                </a:tc>
                <a:tc>
                  <a:txBody>
                    <a:bodyPr/>
                    <a:lstStyle/>
                    <a:p>
                      <a:r>
                        <a:rPr lang="en-US" altLang="zh-CN" dirty="0"/>
                        <a:t>70</a:t>
                      </a:r>
                      <a:endParaRPr lang="zh-CN" altLang="en-US" dirty="0"/>
                    </a:p>
                  </a:txBody>
                  <a:tcPr/>
                </a:tc>
                <a:tc>
                  <a:txBody>
                    <a:bodyPr/>
                    <a:lstStyle/>
                    <a:p>
                      <a:r>
                        <a:rPr lang="en-US" altLang="zh-CN" dirty="0"/>
                        <a:t>54</a:t>
                      </a:r>
                      <a:endParaRPr lang="zh-CN" altLang="en-US" dirty="0"/>
                    </a:p>
                  </a:txBody>
                  <a:tcPr/>
                </a:tc>
                <a:tc>
                  <a:txBody>
                    <a:bodyPr/>
                    <a:lstStyle/>
                    <a:p>
                      <a:r>
                        <a:rPr lang="en-US" altLang="zh-CN" dirty="0"/>
                        <a:t>65</a:t>
                      </a:r>
                      <a:endParaRPr lang="zh-CN" altLang="en-US" dirty="0"/>
                    </a:p>
                  </a:txBody>
                  <a:tcPr/>
                </a:tc>
                <a:tc>
                  <a:txBody>
                    <a:bodyPr/>
                    <a:lstStyle/>
                    <a:p>
                      <a:r>
                        <a:rPr lang="en-US" altLang="zh-CN" dirty="0"/>
                        <a:t>75</a:t>
                      </a:r>
                      <a:endParaRPr lang="zh-CN" altLang="en-US" dirty="0"/>
                    </a:p>
                  </a:txBody>
                  <a:tcPr/>
                </a:tc>
                <a:tc>
                  <a:txBody>
                    <a:bodyPr/>
                    <a:lstStyle/>
                    <a:p>
                      <a:r>
                        <a:rPr lang="en-US" altLang="zh-CN" dirty="0"/>
                        <a:t>……</a:t>
                      </a:r>
                      <a:endParaRPr lang="zh-CN" altLang="en-US" dirty="0"/>
                    </a:p>
                  </a:txBody>
                  <a:tcPr/>
                </a:tc>
                <a:extLst>
                  <a:ext uri="{0D108BD9-81ED-4DB2-BD59-A6C34878D82A}">
                    <a16:rowId xmlns:a16="http://schemas.microsoft.com/office/drawing/2014/main" val="2775498665"/>
                  </a:ext>
                </a:extLst>
              </a:tr>
              <a:tr h="370840">
                <a:tc>
                  <a:txBody>
                    <a:bodyPr/>
                    <a:lstStyle/>
                    <a:p>
                      <a:r>
                        <a:rPr lang="zh-CN" altLang="en-US"/>
                        <a:t>体脂率</a:t>
                      </a:r>
                      <a:endParaRPr lang="zh-CN" altLang="en-US" dirty="0"/>
                    </a:p>
                  </a:txBody>
                  <a:tcPr/>
                </a:tc>
                <a:tc>
                  <a:txBody>
                    <a:bodyPr/>
                    <a:lstStyle/>
                    <a:p>
                      <a:r>
                        <a:rPr lang="en-US" altLang="zh-CN" dirty="0"/>
                        <a:t>23%</a:t>
                      </a:r>
                      <a:endParaRPr lang="zh-CN" altLang="en-US" dirty="0"/>
                    </a:p>
                  </a:txBody>
                  <a:tcPr/>
                </a:tc>
                <a:tc>
                  <a:txBody>
                    <a:bodyPr/>
                    <a:lstStyle/>
                    <a:p>
                      <a:r>
                        <a:rPr lang="en-US" altLang="zh-CN" dirty="0"/>
                        <a:t>10%</a:t>
                      </a:r>
                      <a:endParaRPr lang="zh-CN" altLang="en-US" dirty="0"/>
                    </a:p>
                  </a:txBody>
                  <a:tcPr/>
                </a:tc>
                <a:tc>
                  <a:txBody>
                    <a:bodyPr/>
                    <a:lstStyle/>
                    <a:p>
                      <a:r>
                        <a:rPr lang="en-US" altLang="zh-CN" dirty="0"/>
                        <a:t>20%</a:t>
                      </a:r>
                      <a:endParaRPr lang="zh-CN" altLang="en-US" dirty="0"/>
                    </a:p>
                  </a:txBody>
                  <a:tcPr/>
                </a:tc>
                <a:tc>
                  <a:txBody>
                    <a:bodyPr/>
                    <a:lstStyle/>
                    <a:p>
                      <a:r>
                        <a:rPr lang="en-US" altLang="zh-CN" dirty="0"/>
                        <a:t>39%</a:t>
                      </a:r>
                      <a:endParaRPr lang="zh-CN" altLang="en-US" dirty="0"/>
                    </a:p>
                  </a:txBody>
                  <a:tcPr/>
                </a:tc>
                <a:tc>
                  <a:txBody>
                    <a:bodyPr/>
                    <a:lstStyle/>
                    <a:p>
                      <a:r>
                        <a:rPr lang="en-US" altLang="zh-CN" dirty="0"/>
                        <a:t>……</a:t>
                      </a:r>
                      <a:endParaRPr lang="zh-CN" altLang="en-US" dirty="0"/>
                    </a:p>
                  </a:txBody>
                  <a:tcPr/>
                </a:tc>
                <a:extLst>
                  <a:ext uri="{0D108BD9-81ED-4DB2-BD59-A6C34878D82A}">
                    <a16:rowId xmlns:a16="http://schemas.microsoft.com/office/drawing/2014/main" val="1095695840"/>
                  </a:ext>
                </a:extLst>
              </a:tr>
            </a:tbl>
          </a:graphicData>
        </a:graphic>
      </p:graphicFrame>
      <p:sp>
        <p:nvSpPr>
          <p:cNvPr id="4" name="文本框 3">
            <a:extLst>
              <a:ext uri="{FF2B5EF4-FFF2-40B4-BE49-F238E27FC236}">
                <a16:creationId xmlns:a16="http://schemas.microsoft.com/office/drawing/2014/main" id="{D56273C7-6A6A-2F89-F678-4BEDF8035899}"/>
              </a:ext>
            </a:extLst>
          </p:cNvPr>
          <p:cNvSpPr txBox="1"/>
          <p:nvPr/>
        </p:nvSpPr>
        <p:spPr>
          <a:xfrm>
            <a:off x="1154954" y="4892512"/>
            <a:ext cx="8128002" cy="1204753"/>
          </a:xfrm>
          <a:prstGeom prst="rect">
            <a:avLst/>
          </a:prstGeom>
          <a:noFill/>
        </p:spPr>
        <p:txBody>
          <a:bodyPr wrap="square" rtlCol="0">
            <a:spAutoFit/>
          </a:bodyPr>
          <a:lstStyle/>
          <a:p>
            <a:pPr>
              <a:lnSpc>
                <a:spcPct val="125000"/>
              </a:lnSpc>
            </a:pPr>
            <a:r>
              <a:rPr kumimoji="1" lang="zh-CN" altLang="en-US" sz="2000" dirty="0"/>
              <a:t>这些数据没有标签，我们需要根据他们的特征对其进行聚类。我们将这种学习方法称做无监督学习</a:t>
            </a:r>
            <a:r>
              <a:rPr kumimoji="1" lang="en-US" altLang="zh-CN" sz="2000" dirty="0"/>
              <a:t>(Unsupervised learning)</a:t>
            </a:r>
            <a:r>
              <a:rPr kumimoji="1" lang="zh-CN" altLang="en-US" sz="2000" dirty="0"/>
              <a:t>。在我们本次</a:t>
            </a:r>
            <a:r>
              <a:rPr kumimoji="1" lang="en-US" altLang="zh-CN" sz="2000" dirty="0"/>
              <a:t>SUFR</a:t>
            </a:r>
            <a:r>
              <a:rPr kumimoji="1" lang="zh-CN" altLang="en-US" sz="2000" dirty="0"/>
              <a:t>中，主要研究无监督学习聚类算法。</a:t>
            </a:r>
          </a:p>
        </p:txBody>
      </p:sp>
    </p:spTree>
    <p:extLst>
      <p:ext uri="{BB962C8B-B14F-4D97-AF65-F5344CB8AC3E}">
        <p14:creationId xmlns:p14="http://schemas.microsoft.com/office/powerpoint/2010/main" val="2107841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296563-313B-6247-C90F-E5BFDA333E1C}"/>
              </a:ext>
            </a:extLst>
          </p:cNvPr>
          <p:cNvSpPr>
            <a:spLocks noGrp="1"/>
          </p:cNvSpPr>
          <p:nvPr>
            <p:ph type="title"/>
          </p:nvPr>
        </p:nvSpPr>
        <p:spPr/>
        <p:txBody>
          <a:bodyPr/>
          <a:lstStyle/>
          <a:p>
            <a:r>
              <a:rPr kumimoji="1" lang="zh-CN" altLang="en-US" dirty="0"/>
              <a:t>三、数据的维度</a:t>
            </a:r>
          </a:p>
        </p:txBody>
      </p:sp>
      <p:pic>
        <p:nvPicPr>
          <p:cNvPr id="5" name="图片 4">
            <a:extLst>
              <a:ext uri="{FF2B5EF4-FFF2-40B4-BE49-F238E27FC236}">
                <a16:creationId xmlns:a16="http://schemas.microsoft.com/office/drawing/2014/main" id="{1FC74FB3-2DFD-7CCB-621F-43972A481160}"/>
              </a:ext>
            </a:extLst>
          </p:cNvPr>
          <p:cNvPicPr>
            <a:picLocks noChangeAspect="1"/>
          </p:cNvPicPr>
          <p:nvPr/>
        </p:nvPicPr>
        <p:blipFill>
          <a:blip r:embed="rId2"/>
          <a:stretch>
            <a:fillRect/>
          </a:stretch>
        </p:blipFill>
        <p:spPr>
          <a:xfrm>
            <a:off x="719140" y="2564027"/>
            <a:ext cx="10753719" cy="1729946"/>
          </a:xfrm>
          <a:prstGeom prst="rect">
            <a:avLst/>
          </a:prstGeom>
        </p:spPr>
      </p:pic>
      <p:sp>
        <p:nvSpPr>
          <p:cNvPr id="8" name="文本框 7">
            <a:extLst>
              <a:ext uri="{FF2B5EF4-FFF2-40B4-BE49-F238E27FC236}">
                <a16:creationId xmlns:a16="http://schemas.microsoft.com/office/drawing/2014/main" id="{33161101-16C3-3ECC-3D01-69553F563BCB}"/>
              </a:ext>
            </a:extLst>
          </p:cNvPr>
          <p:cNvSpPr txBox="1"/>
          <p:nvPr/>
        </p:nvSpPr>
        <p:spPr>
          <a:xfrm>
            <a:off x="1154954" y="4818116"/>
            <a:ext cx="7680308" cy="461665"/>
          </a:xfrm>
          <a:prstGeom prst="rect">
            <a:avLst/>
          </a:prstGeom>
          <a:noFill/>
        </p:spPr>
        <p:txBody>
          <a:bodyPr wrap="none" rtlCol="0">
            <a:spAutoFit/>
          </a:bodyPr>
          <a:lstStyle/>
          <a:p>
            <a:r>
              <a:rPr kumimoji="1" lang="zh-CN" altLang="en-US" sz="2400" dirty="0"/>
              <a:t>维度</a:t>
            </a:r>
            <a:r>
              <a:rPr kumimoji="1" lang="en-US" altLang="zh-CN" sz="2400" dirty="0"/>
              <a:t>(dimension)</a:t>
            </a:r>
            <a:r>
              <a:rPr kumimoji="1" lang="zh-CN" altLang="en-US" sz="2400" dirty="0"/>
              <a:t>一般指的是数据特征</a:t>
            </a:r>
            <a:r>
              <a:rPr kumimoji="1" lang="en-US" altLang="zh-CN" sz="2400" dirty="0"/>
              <a:t>(features)</a:t>
            </a:r>
            <a:r>
              <a:rPr kumimoji="1" lang="zh-CN" altLang="en-US" sz="2400" dirty="0"/>
              <a:t>的数量</a:t>
            </a:r>
          </a:p>
        </p:txBody>
      </p:sp>
    </p:spTree>
    <p:extLst>
      <p:ext uri="{BB962C8B-B14F-4D97-AF65-F5344CB8AC3E}">
        <p14:creationId xmlns:p14="http://schemas.microsoft.com/office/powerpoint/2010/main" val="10804424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45"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47" name="Freeform: Shape 46">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49"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51" name="Rectangle 50">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21" name="表格 5">
            <a:extLst>
              <a:ext uri="{FF2B5EF4-FFF2-40B4-BE49-F238E27FC236}">
                <a16:creationId xmlns:a16="http://schemas.microsoft.com/office/drawing/2014/main" id="{DF4A4135-8E05-3199-2208-76A09E5D65E1}"/>
              </a:ext>
            </a:extLst>
          </p:cNvPr>
          <p:cNvGraphicFramePr>
            <a:graphicFrameLocks noGrp="1"/>
          </p:cNvGraphicFramePr>
          <p:nvPr>
            <p:extLst>
              <p:ext uri="{D42A27DB-BD31-4B8C-83A1-F6EECF244321}">
                <p14:modId xmlns:p14="http://schemas.microsoft.com/office/powerpoint/2010/main" val="1224624834"/>
              </p:ext>
            </p:extLst>
          </p:nvPr>
        </p:nvGraphicFramePr>
        <p:xfrm>
          <a:off x="6714836" y="2160239"/>
          <a:ext cx="4828709" cy="2555105"/>
        </p:xfrm>
        <a:graphic>
          <a:graphicData uri="http://schemas.openxmlformats.org/drawingml/2006/table">
            <a:tbl>
              <a:tblPr firstRow="1" bandRow="1">
                <a:tableStyleId>{6E25E649-3F16-4E02-A733-19D2CDBF48F0}</a:tableStyleId>
              </a:tblPr>
              <a:tblGrid>
                <a:gridCol w="805804">
                  <a:extLst>
                    <a:ext uri="{9D8B030D-6E8A-4147-A177-3AD203B41FA5}">
                      <a16:colId xmlns:a16="http://schemas.microsoft.com/office/drawing/2014/main" val="3198315875"/>
                    </a:ext>
                  </a:extLst>
                </a:gridCol>
                <a:gridCol w="804581">
                  <a:extLst>
                    <a:ext uri="{9D8B030D-6E8A-4147-A177-3AD203B41FA5}">
                      <a16:colId xmlns:a16="http://schemas.microsoft.com/office/drawing/2014/main" val="37517161"/>
                    </a:ext>
                  </a:extLst>
                </a:gridCol>
                <a:gridCol w="804581">
                  <a:extLst>
                    <a:ext uri="{9D8B030D-6E8A-4147-A177-3AD203B41FA5}">
                      <a16:colId xmlns:a16="http://schemas.microsoft.com/office/drawing/2014/main" val="101614892"/>
                    </a:ext>
                  </a:extLst>
                </a:gridCol>
                <a:gridCol w="804581">
                  <a:extLst>
                    <a:ext uri="{9D8B030D-6E8A-4147-A177-3AD203B41FA5}">
                      <a16:colId xmlns:a16="http://schemas.microsoft.com/office/drawing/2014/main" val="3678270705"/>
                    </a:ext>
                  </a:extLst>
                </a:gridCol>
                <a:gridCol w="804581">
                  <a:extLst>
                    <a:ext uri="{9D8B030D-6E8A-4147-A177-3AD203B41FA5}">
                      <a16:colId xmlns:a16="http://schemas.microsoft.com/office/drawing/2014/main" val="1810943350"/>
                    </a:ext>
                  </a:extLst>
                </a:gridCol>
                <a:gridCol w="804581">
                  <a:extLst>
                    <a:ext uri="{9D8B030D-6E8A-4147-A177-3AD203B41FA5}">
                      <a16:colId xmlns:a16="http://schemas.microsoft.com/office/drawing/2014/main" val="1029433522"/>
                    </a:ext>
                  </a:extLst>
                </a:gridCol>
              </a:tblGrid>
              <a:tr h="418721">
                <a:tc>
                  <a:txBody>
                    <a:bodyPr/>
                    <a:lstStyle/>
                    <a:p>
                      <a:endParaRPr lang="zh-CN" altLang="en-US" sz="1900"/>
                    </a:p>
                  </a:txBody>
                  <a:tcPr marL="97147" marR="97147" marT="48573" marB="48573"/>
                </a:tc>
                <a:tc>
                  <a:txBody>
                    <a:bodyPr/>
                    <a:lstStyle/>
                    <a:p>
                      <a:r>
                        <a:rPr lang="zh-CN" altLang="en-US" sz="1900"/>
                        <a:t>张三</a:t>
                      </a:r>
                    </a:p>
                  </a:txBody>
                  <a:tcPr marL="97147" marR="97147" marT="48573" marB="48573"/>
                </a:tc>
                <a:tc>
                  <a:txBody>
                    <a:bodyPr/>
                    <a:lstStyle/>
                    <a:p>
                      <a:r>
                        <a:rPr lang="zh-CN" altLang="en-US" sz="1900"/>
                        <a:t>李四</a:t>
                      </a:r>
                    </a:p>
                  </a:txBody>
                  <a:tcPr marL="97147" marR="97147" marT="48573" marB="48573"/>
                </a:tc>
                <a:tc>
                  <a:txBody>
                    <a:bodyPr/>
                    <a:lstStyle/>
                    <a:p>
                      <a:r>
                        <a:rPr lang="zh-CN" altLang="en-US" sz="1900"/>
                        <a:t>王五</a:t>
                      </a:r>
                    </a:p>
                  </a:txBody>
                  <a:tcPr marL="97147" marR="97147" marT="48573" marB="48573"/>
                </a:tc>
                <a:tc>
                  <a:txBody>
                    <a:bodyPr/>
                    <a:lstStyle/>
                    <a:p>
                      <a:r>
                        <a:rPr lang="zh-CN" altLang="en-US" sz="1900"/>
                        <a:t>罗六</a:t>
                      </a:r>
                    </a:p>
                  </a:txBody>
                  <a:tcPr marL="97147" marR="97147" marT="48573" marB="48573"/>
                </a:tc>
                <a:tc>
                  <a:txBody>
                    <a:bodyPr/>
                    <a:lstStyle/>
                    <a:p>
                      <a:r>
                        <a:rPr lang="en-US" altLang="zh-CN" sz="1900"/>
                        <a:t>……</a:t>
                      </a:r>
                      <a:endParaRPr lang="zh-CN" altLang="en-US" sz="1900"/>
                    </a:p>
                  </a:txBody>
                  <a:tcPr marL="97147" marR="97147" marT="48573" marB="48573"/>
                </a:tc>
                <a:extLst>
                  <a:ext uri="{0D108BD9-81ED-4DB2-BD59-A6C34878D82A}">
                    <a16:rowId xmlns:a16="http://schemas.microsoft.com/office/drawing/2014/main" val="3625053800"/>
                  </a:ext>
                </a:extLst>
              </a:tr>
              <a:tr h="712128">
                <a:tc>
                  <a:txBody>
                    <a:bodyPr/>
                    <a:lstStyle/>
                    <a:p>
                      <a:r>
                        <a:rPr lang="zh-CN" altLang="en-US" sz="1900" dirty="0"/>
                        <a:t>身高</a:t>
                      </a:r>
                      <a:r>
                        <a:rPr lang="en-US" altLang="zh-CN" sz="1900" dirty="0"/>
                        <a:t>(m)</a:t>
                      </a:r>
                      <a:endParaRPr lang="zh-CN" altLang="en-US" sz="1900" dirty="0"/>
                    </a:p>
                  </a:txBody>
                  <a:tcPr marL="97147" marR="97147" marT="48573" marB="48573"/>
                </a:tc>
                <a:tc>
                  <a:txBody>
                    <a:bodyPr/>
                    <a:lstStyle/>
                    <a:p>
                      <a:r>
                        <a:rPr lang="en-US" altLang="zh-CN" sz="1900" dirty="0"/>
                        <a:t>1.81</a:t>
                      </a:r>
                      <a:endParaRPr lang="zh-CN" altLang="en-US" sz="1900" dirty="0"/>
                    </a:p>
                  </a:txBody>
                  <a:tcPr marL="97147" marR="97147" marT="48573" marB="48573"/>
                </a:tc>
                <a:tc>
                  <a:txBody>
                    <a:bodyPr/>
                    <a:lstStyle/>
                    <a:p>
                      <a:r>
                        <a:rPr lang="en-US" altLang="zh-CN" sz="1900" dirty="0"/>
                        <a:t>1.60</a:t>
                      </a:r>
                      <a:endParaRPr lang="zh-CN" altLang="en-US" sz="1900" dirty="0"/>
                    </a:p>
                  </a:txBody>
                  <a:tcPr marL="97147" marR="97147" marT="48573" marB="48573"/>
                </a:tc>
                <a:tc>
                  <a:txBody>
                    <a:bodyPr/>
                    <a:lstStyle/>
                    <a:p>
                      <a:r>
                        <a:rPr lang="en-US" altLang="zh-CN" sz="1900" dirty="0"/>
                        <a:t>1.86</a:t>
                      </a:r>
                      <a:endParaRPr lang="zh-CN" altLang="en-US" sz="1900" dirty="0"/>
                    </a:p>
                  </a:txBody>
                  <a:tcPr marL="97147" marR="97147" marT="48573" marB="48573"/>
                </a:tc>
                <a:tc>
                  <a:txBody>
                    <a:bodyPr/>
                    <a:lstStyle/>
                    <a:p>
                      <a:r>
                        <a:rPr lang="en-US" altLang="zh-CN" sz="1900" dirty="0"/>
                        <a:t>1.40</a:t>
                      </a:r>
                      <a:endParaRPr lang="zh-CN" altLang="en-US" sz="1900" dirty="0"/>
                    </a:p>
                  </a:txBody>
                  <a:tcPr marL="97147" marR="97147" marT="48573" marB="48573"/>
                </a:tc>
                <a:tc>
                  <a:txBody>
                    <a:bodyPr/>
                    <a:lstStyle/>
                    <a:p>
                      <a:r>
                        <a:rPr lang="en-US" altLang="zh-CN" sz="1900"/>
                        <a:t>……</a:t>
                      </a:r>
                      <a:endParaRPr lang="zh-CN" altLang="en-US" sz="1900"/>
                    </a:p>
                  </a:txBody>
                  <a:tcPr marL="97147" marR="97147" marT="48573" marB="48573"/>
                </a:tc>
                <a:extLst>
                  <a:ext uri="{0D108BD9-81ED-4DB2-BD59-A6C34878D82A}">
                    <a16:rowId xmlns:a16="http://schemas.microsoft.com/office/drawing/2014/main" val="1053872429"/>
                  </a:ext>
                </a:extLst>
              </a:tr>
              <a:tr h="712128">
                <a:tc>
                  <a:txBody>
                    <a:bodyPr/>
                    <a:lstStyle/>
                    <a:p>
                      <a:r>
                        <a:rPr lang="zh-CN" altLang="en-US" sz="1900"/>
                        <a:t>体重</a:t>
                      </a:r>
                      <a:r>
                        <a:rPr lang="en-US" altLang="zh-CN" sz="1900"/>
                        <a:t>(kg)</a:t>
                      </a:r>
                      <a:endParaRPr lang="zh-CN" altLang="en-US" sz="1900"/>
                    </a:p>
                  </a:txBody>
                  <a:tcPr marL="97147" marR="97147" marT="48573" marB="48573"/>
                </a:tc>
                <a:tc>
                  <a:txBody>
                    <a:bodyPr/>
                    <a:lstStyle/>
                    <a:p>
                      <a:r>
                        <a:rPr lang="en-US" altLang="zh-CN" sz="1900"/>
                        <a:t>70</a:t>
                      </a:r>
                      <a:endParaRPr lang="zh-CN" altLang="en-US" sz="1900"/>
                    </a:p>
                  </a:txBody>
                  <a:tcPr marL="97147" marR="97147" marT="48573" marB="48573"/>
                </a:tc>
                <a:tc>
                  <a:txBody>
                    <a:bodyPr/>
                    <a:lstStyle/>
                    <a:p>
                      <a:r>
                        <a:rPr lang="en-US" altLang="zh-CN" sz="1900"/>
                        <a:t>54</a:t>
                      </a:r>
                      <a:endParaRPr lang="zh-CN" altLang="en-US" sz="1900"/>
                    </a:p>
                  </a:txBody>
                  <a:tcPr marL="97147" marR="97147" marT="48573" marB="48573"/>
                </a:tc>
                <a:tc>
                  <a:txBody>
                    <a:bodyPr/>
                    <a:lstStyle/>
                    <a:p>
                      <a:r>
                        <a:rPr lang="en-US" altLang="zh-CN" sz="1900"/>
                        <a:t>65</a:t>
                      </a:r>
                      <a:endParaRPr lang="zh-CN" altLang="en-US" sz="1900"/>
                    </a:p>
                  </a:txBody>
                  <a:tcPr marL="97147" marR="97147" marT="48573" marB="48573"/>
                </a:tc>
                <a:tc>
                  <a:txBody>
                    <a:bodyPr/>
                    <a:lstStyle/>
                    <a:p>
                      <a:r>
                        <a:rPr lang="en-US" altLang="zh-CN" sz="1900"/>
                        <a:t>75</a:t>
                      </a:r>
                      <a:endParaRPr lang="zh-CN" altLang="en-US" sz="1900"/>
                    </a:p>
                  </a:txBody>
                  <a:tcPr marL="97147" marR="97147" marT="48573" marB="48573"/>
                </a:tc>
                <a:tc>
                  <a:txBody>
                    <a:bodyPr/>
                    <a:lstStyle/>
                    <a:p>
                      <a:r>
                        <a:rPr lang="en-US" altLang="zh-CN" sz="1900"/>
                        <a:t>……</a:t>
                      </a:r>
                      <a:endParaRPr lang="zh-CN" altLang="en-US" sz="1900"/>
                    </a:p>
                  </a:txBody>
                  <a:tcPr marL="97147" marR="97147" marT="48573" marB="48573"/>
                </a:tc>
                <a:extLst>
                  <a:ext uri="{0D108BD9-81ED-4DB2-BD59-A6C34878D82A}">
                    <a16:rowId xmlns:a16="http://schemas.microsoft.com/office/drawing/2014/main" val="2775498665"/>
                  </a:ext>
                </a:extLst>
              </a:tr>
              <a:tr h="712128">
                <a:tc>
                  <a:txBody>
                    <a:bodyPr/>
                    <a:lstStyle/>
                    <a:p>
                      <a:r>
                        <a:rPr lang="zh-CN" altLang="en-US" sz="1900"/>
                        <a:t>体脂率</a:t>
                      </a:r>
                    </a:p>
                  </a:txBody>
                  <a:tcPr marL="97147" marR="97147" marT="48573" marB="48573"/>
                </a:tc>
                <a:tc>
                  <a:txBody>
                    <a:bodyPr/>
                    <a:lstStyle/>
                    <a:p>
                      <a:r>
                        <a:rPr lang="en-US" altLang="zh-CN" sz="1900"/>
                        <a:t>23%</a:t>
                      </a:r>
                      <a:endParaRPr lang="zh-CN" altLang="en-US" sz="1900"/>
                    </a:p>
                  </a:txBody>
                  <a:tcPr marL="97147" marR="97147" marT="48573" marB="48573"/>
                </a:tc>
                <a:tc>
                  <a:txBody>
                    <a:bodyPr/>
                    <a:lstStyle/>
                    <a:p>
                      <a:r>
                        <a:rPr lang="en-US" altLang="zh-CN" sz="1900"/>
                        <a:t>10%</a:t>
                      </a:r>
                      <a:endParaRPr lang="zh-CN" altLang="en-US" sz="1900"/>
                    </a:p>
                  </a:txBody>
                  <a:tcPr marL="97147" marR="97147" marT="48573" marB="48573"/>
                </a:tc>
                <a:tc>
                  <a:txBody>
                    <a:bodyPr/>
                    <a:lstStyle/>
                    <a:p>
                      <a:r>
                        <a:rPr lang="en-US" altLang="zh-CN" sz="1900"/>
                        <a:t>20%</a:t>
                      </a:r>
                      <a:endParaRPr lang="zh-CN" altLang="en-US" sz="1900"/>
                    </a:p>
                  </a:txBody>
                  <a:tcPr marL="97147" marR="97147" marT="48573" marB="48573"/>
                </a:tc>
                <a:tc>
                  <a:txBody>
                    <a:bodyPr/>
                    <a:lstStyle/>
                    <a:p>
                      <a:r>
                        <a:rPr lang="en-US" altLang="zh-CN" sz="1900"/>
                        <a:t>39%</a:t>
                      </a:r>
                      <a:endParaRPr lang="zh-CN" altLang="en-US" sz="1900"/>
                    </a:p>
                  </a:txBody>
                  <a:tcPr marL="97147" marR="97147" marT="48573" marB="48573"/>
                </a:tc>
                <a:tc>
                  <a:txBody>
                    <a:bodyPr/>
                    <a:lstStyle/>
                    <a:p>
                      <a:r>
                        <a:rPr lang="en-US" altLang="zh-CN" sz="1900" dirty="0"/>
                        <a:t>……</a:t>
                      </a:r>
                      <a:endParaRPr lang="zh-CN" altLang="en-US" sz="1900" dirty="0"/>
                    </a:p>
                  </a:txBody>
                  <a:tcPr marL="97147" marR="97147" marT="48573" marB="48573"/>
                </a:tc>
                <a:extLst>
                  <a:ext uri="{0D108BD9-81ED-4DB2-BD59-A6C34878D82A}">
                    <a16:rowId xmlns:a16="http://schemas.microsoft.com/office/drawing/2014/main" val="1095695840"/>
                  </a:ext>
                </a:extLst>
              </a:tr>
            </a:tbl>
          </a:graphicData>
        </a:graphic>
      </p:graphicFrame>
      <p:sp>
        <p:nvSpPr>
          <p:cNvPr id="4" name="内容占位符 3">
            <a:extLst>
              <a:ext uri="{FF2B5EF4-FFF2-40B4-BE49-F238E27FC236}">
                <a16:creationId xmlns:a16="http://schemas.microsoft.com/office/drawing/2014/main" id="{EE7AD1AC-259E-38AB-38FF-EDB91762A2E7}"/>
              </a:ext>
            </a:extLst>
          </p:cNvPr>
          <p:cNvSpPr>
            <a:spLocks noGrp="1"/>
          </p:cNvSpPr>
          <p:nvPr>
            <p:ph idx="1"/>
          </p:nvPr>
        </p:nvSpPr>
        <p:spPr>
          <a:xfrm>
            <a:off x="740150" y="1425149"/>
            <a:ext cx="4538836" cy="2449267"/>
          </a:xfrm>
        </p:spPr>
        <p:txBody>
          <a:bodyPr>
            <a:normAutofit fontScale="92500" lnSpcReduction="10000"/>
          </a:bodyPr>
          <a:lstStyle/>
          <a:p>
            <a:pPr marL="0" indent="0">
              <a:lnSpc>
                <a:spcPct val="125000"/>
              </a:lnSpc>
              <a:buNone/>
            </a:pPr>
            <a:r>
              <a:rPr lang="zh-CN" altLang="en-US" sz="2400" dirty="0"/>
              <a:t>降维</a:t>
            </a:r>
            <a:r>
              <a:rPr lang="en-US" altLang="zh-CN" sz="2400" dirty="0"/>
              <a:t>(dimensionality reduction)</a:t>
            </a:r>
            <a:r>
              <a:rPr lang="zh-CN" altLang="en-US" sz="2400" dirty="0"/>
              <a:t>是一种对高维度特征数据预处理方法。降维是将高维度的数据保留下最重要的一些特征，去除噪声和不重要的特征，从而实现提升数据处理速度的目的。</a:t>
            </a:r>
          </a:p>
        </p:txBody>
      </p:sp>
      <p:sp>
        <p:nvSpPr>
          <p:cNvPr id="5" name="文本框 4">
            <a:extLst>
              <a:ext uri="{FF2B5EF4-FFF2-40B4-BE49-F238E27FC236}">
                <a16:creationId xmlns:a16="http://schemas.microsoft.com/office/drawing/2014/main" id="{55BC3E34-324E-1AFC-9092-7404FCBBE602}"/>
              </a:ext>
            </a:extLst>
          </p:cNvPr>
          <p:cNvSpPr txBox="1"/>
          <p:nvPr/>
        </p:nvSpPr>
        <p:spPr>
          <a:xfrm>
            <a:off x="740150" y="717768"/>
            <a:ext cx="1627369" cy="523220"/>
          </a:xfrm>
          <a:prstGeom prst="rect">
            <a:avLst/>
          </a:prstGeom>
          <a:noFill/>
        </p:spPr>
        <p:txBody>
          <a:bodyPr wrap="none" rtlCol="0">
            <a:spAutoFit/>
          </a:bodyPr>
          <a:lstStyle/>
          <a:p>
            <a:r>
              <a:rPr kumimoji="1" lang="zh-CN" altLang="en-US" sz="2800" b="1" dirty="0"/>
              <a:t>数据降维</a:t>
            </a:r>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AF3B8FBD-4391-7428-2214-A8F629F01997}"/>
                  </a:ext>
                </a:extLst>
              </p:cNvPr>
              <p:cNvSpPr txBox="1"/>
              <p:nvPr/>
            </p:nvSpPr>
            <p:spPr>
              <a:xfrm>
                <a:off x="754160" y="3874416"/>
                <a:ext cx="4538835" cy="1974195"/>
              </a:xfrm>
              <a:prstGeom prst="rect">
                <a:avLst/>
              </a:prstGeom>
              <a:noFill/>
            </p:spPr>
            <p:txBody>
              <a:bodyPr wrap="square" rtlCol="0">
                <a:spAutoFit/>
              </a:bodyPr>
              <a:lstStyle/>
              <a:p>
                <a:pPr>
                  <a:lnSpc>
                    <a:spcPct val="125000"/>
                  </a:lnSpc>
                </a:pPr>
                <a:r>
                  <a:rPr kumimoji="1" lang="zh-CN" altLang="en-US" sz="2000" dirty="0"/>
                  <a:t>例如，在身高和体重不能反映一个学生的健康状况，但是我们常说的</a:t>
                </a:r>
                <a:r>
                  <a:rPr kumimoji="1" lang="en-US" altLang="zh-CN" sz="2000" dirty="0"/>
                  <a:t>BMI</a:t>
                </a:r>
                <a:r>
                  <a:rPr kumimoji="1" lang="zh-CN" altLang="en-US" sz="2000" dirty="0"/>
                  <a:t>指数</a:t>
                </a:r>
                <a:r>
                  <a:rPr kumimoji="1" lang="en-US" altLang="zh-CN" sz="2000" dirty="0"/>
                  <a:t>(</a:t>
                </a:r>
                <a14:m>
                  <m:oMath xmlns:m="http://schemas.openxmlformats.org/officeDocument/2006/math">
                    <m:r>
                      <a:rPr kumimoji="1" lang="zh-CN" altLang="en-US" sz="2000" i="1" dirty="0">
                        <a:latin typeface="Cambria Math" panose="02040503050406030204" pitchFamily="18" charset="0"/>
                      </a:rPr>
                      <m:t>体重</m:t>
                    </m:r>
                    <m:r>
                      <a:rPr kumimoji="1" lang="en-US" altLang="zh-CN" sz="2000" b="0" i="1" dirty="0" smtClean="0">
                        <a:latin typeface="Cambria Math" panose="02040503050406030204" pitchFamily="18" charset="0"/>
                      </a:rPr>
                      <m:t>/</m:t>
                    </m:r>
                    <m:r>
                      <a:rPr kumimoji="1" lang="zh-CN" altLang="en-US" sz="2000" i="1" dirty="0">
                        <a:latin typeface="Cambria Math" panose="02040503050406030204" pitchFamily="18" charset="0"/>
                      </a:rPr>
                      <m:t>身</m:t>
                    </m:r>
                    <m:sSup>
                      <m:sSupPr>
                        <m:ctrlPr>
                          <a:rPr kumimoji="1" lang="en-US" altLang="zh-CN" sz="2000" i="1" dirty="0" smtClean="0">
                            <a:latin typeface="Cambria Math" panose="02040503050406030204" pitchFamily="18" charset="0"/>
                          </a:rPr>
                        </m:ctrlPr>
                      </m:sSupPr>
                      <m:e>
                        <m:r>
                          <a:rPr kumimoji="1" lang="zh-CN" altLang="en-US" sz="2000" i="1" dirty="0">
                            <a:latin typeface="Cambria Math" panose="02040503050406030204" pitchFamily="18" charset="0"/>
                          </a:rPr>
                          <m:t>高</m:t>
                        </m:r>
                      </m:e>
                      <m:sup>
                        <m:r>
                          <a:rPr kumimoji="1" lang="en-US" altLang="zh-CN" sz="2000" b="0" i="1" dirty="0" smtClean="0">
                            <a:latin typeface="Cambria Math" panose="02040503050406030204" pitchFamily="18" charset="0"/>
                          </a:rPr>
                          <m:t>2</m:t>
                        </m:r>
                      </m:sup>
                    </m:sSup>
                  </m:oMath>
                </a14:m>
                <a:r>
                  <a:rPr kumimoji="1" lang="en-US" altLang="zh-CN" sz="2000" dirty="0"/>
                  <a:t>)</a:t>
                </a:r>
                <a:r>
                  <a:rPr kumimoji="1" lang="zh-CN" altLang="en-US" sz="2000" dirty="0"/>
                  <a:t>可以，我们就可以将身高和体重去除并将它们合并成</a:t>
                </a:r>
                <a:r>
                  <a:rPr kumimoji="1" lang="en-US" altLang="zh-CN" sz="2000" dirty="0"/>
                  <a:t>BMI</a:t>
                </a:r>
                <a:r>
                  <a:rPr kumimoji="1" lang="zh-CN" altLang="en-US" sz="2000" dirty="0"/>
                  <a:t>指数并将它作为数据的一个新特征。</a:t>
                </a:r>
              </a:p>
            </p:txBody>
          </p:sp>
        </mc:Choice>
        <mc:Fallback xmlns="">
          <p:sp>
            <p:nvSpPr>
              <p:cNvPr id="6" name="文本框 5">
                <a:extLst>
                  <a:ext uri="{FF2B5EF4-FFF2-40B4-BE49-F238E27FC236}">
                    <a16:creationId xmlns:a16="http://schemas.microsoft.com/office/drawing/2014/main" id="{AF3B8FBD-4391-7428-2214-A8F629F01997}"/>
                  </a:ext>
                </a:extLst>
              </p:cNvPr>
              <p:cNvSpPr txBox="1">
                <a:spLocks noRot="1" noChangeAspect="1" noMove="1" noResize="1" noEditPoints="1" noAdjustHandles="1" noChangeArrowheads="1" noChangeShapeType="1" noTextEdit="1"/>
              </p:cNvSpPr>
              <p:nvPr/>
            </p:nvSpPr>
            <p:spPr>
              <a:xfrm>
                <a:off x="754160" y="3874416"/>
                <a:ext cx="4538835" cy="1974195"/>
              </a:xfrm>
              <a:prstGeom prst="rect">
                <a:avLst/>
              </a:prstGeom>
              <a:blipFill>
                <a:blip r:embed="rId2"/>
                <a:stretch>
                  <a:fillRect l="-1397" t="-641" r="-838" b="-448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4561264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2DF36D-C71C-1A9C-7D8A-EEC0264E5D09}"/>
              </a:ext>
            </a:extLst>
          </p:cNvPr>
          <p:cNvSpPr>
            <a:spLocks noGrp="1"/>
          </p:cNvSpPr>
          <p:nvPr>
            <p:ph type="title"/>
          </p:nvPr>
        </p:nvSpPr>
        <p:spPr/>
        <p:txBody>
          <a:bodyPr/>
          <a:lstStyle/>
          <a:p>
            <a:r>
              <a:rPr kumimoji="1" lang="zh-CN" altLang="en-US" dirty="0"/>
              <a:t>四、几种常见的无监督学习聚类算法</a:t>
            </a:r>
          </a:p>
        </p:txBody>
      </p:sp>
      <p:sp>
        <p:nvSpPr>
          <p:cNvPr id="3" name="内容占位符 2">
            <a:extLst>
              <a:ext uri="{FF2B5EF4-FFF2-40B4-BE49-F238E27FC236}">
                <a16:creationId xmlns:a16="http://schemas.microsoft.com/office/drawing/2014/main" id="{A4E2C9E2-865B-792E-BA86-B8DB4795F0D6}"/>
              </a:ext>
            </a:extLst>
          </p:cNvPr>
          <p:cNvSpPr>
            <a:spLocks noGrp="1"/>
          </p:cNvSpPr>
          <p:nvPr>
            <p:ph idx="1"/>
          </p:nvPr>
        </p:nvSpPr>
        <p:spPr>
          <a:xfrm>
            <a:off x="1122830" y="3008853"/>
            <a:ext cx="8825659" cy="3416300"/>
          </a:xfrm>
        </p:spPr>
        <p:txBody>
          <a:bodyPr/>
          <a:lstStyle/>
          <a:p>
            <a:r>
              <a:rPr kumimoji="1" lang="zh-CN" altLang="en-US" sz="2400" dirty="0"/>
              <a:t>分层聚类</a:t>
            </a:r>
            <a:r>
              <a:rPr kumimoji="1" lang="en-US" altLang="zh-CN" sz="2400" dirty="0"/>
              <a:t>(Hierarchical Clustering)</a:t>
            </a:r>
          </a:p>
          <a:p>
            <a:r>
              <a:rPr kumimoji="1" lang="zh-CN" altLang="en-US" sz="2400" dirty="0"/>
              <a:t>基于密度的聚类</a:t>
            </a:r>
            <a:r>
              <a:rPr kumimoji="1" lang="en-US" altLang="zh-CN" sz="2400" dirty="0"/>
              <a:t>(Density-Based Clustering)</a:t>
            </a:r>
          </a:p>
          <a:p>
            <a:r>
              <a:rPr kumimoji="1" lang="en-US" altLang="zh-CN" sz="2400" dirty="0"/>
              <a:t>K-means</a:t>
            </a:r>
            <a:r>
              <a:rPr kumimoji="1" lang="zh-CN" altLang="en-US" sz="2400" dirty="0"/>
              <a:t>算法</a:t>
            </a:r>
            <a:r>
              <a:rPr kumimoji="1" lang="en-US" altLang="zh-CN" sz="2400" dirty="0"/>
              <a:t>(</a:t>
            </a:r>
            <a:r>
              <a:rPr kumimoji="1" lang="zh-CN" altLang="en-US" sz="2400" dirty="0"/>
              <a:t>重点</a:t>
            </a:r>
            <a:r>
              <a:rPr kumimoji="1" lang="en-US" altLang="zh-CN" sz="2400" dirty="0"/>
              <a:t>)</a:t>
            </a:r>
          </a:p>
          <a:p>
            <a:pPr marL="0" indent="0">
              <a:buNone/>
            </a:pPr>
            <a:endParaRPr kumimoji="1" lang="zh-CN" altLang="en-US" dirty="0"/>
          </a:p>
        </p:txBody>
      </p:sp>
    </p:spTree>
    <p:extLst>
      <p:ext uri="{BB962C8B-B14F-4D97-AF65-F5344CB8AC3E}">
        <p14:creationId xmlns:p14="http://schemas.microsoft.com/office/powerpoint/2010/main" val="41764747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离子会议室">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离子会议室</Template>
  <TotalTime>5595</TotalTime>
  <Words>2535</Words>
  <Application>Microsoft Macintosh PowerPoint</Application>
  <PresentationFormat>宽屏</PresentationFormat>
  <Paragraphs>175</Paragraphs>
  <Slides>33</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33</vt:i4>
      </vt:variant>
    </vt:vector>
  </HeadingPairs>
  <TitlesOfParts>
    <vt:vector size="40" baseType="lpstr">
      <vt:lpstr>DengXian</vt:lpstr>
      <vt:lpstr>Arial</vt:lpstr>
      <vt:lpstr>Cambria Math</vt:lpstr>
      <vt:lpstr>Century Gothic</vt:lpstr>
      <vt:lpstr>Wingdings</vt:lpstr>
      <vt:lpstr>Wingdings 3</vt:lpstr>
      <vt:lpstr>离子会议室</vt:lpstr>
      <vt:lpstr>聚类算法知识分享</vt:lpstr>
      <vt:lpstr>一、什么叫聚类(Clustering)</vt:lpstr>
      <vt:lpstr>二、有监督学习和 无监督学习</vt:lpstr>
      <vt:lpstr>有监督学习</vt:lpstr>
      <vt:lpstr>有监督学习(cont.)</vt:lpstr>
      <vt:lpstr>无监督学习</vt:lpstr>
      <vt:lpstr>三、数据的维度</vt:lpstr>
      <vt:lpstr>PowerPoint 演示文稿</vt:lpstr>
      <vt:lpstr>四、几种常见的无监督学习聚类算法</vt:lpstr>
      <vt:lpstr>分层聚类</vt:lpstr>
      <vt:lpstr>聚合聚类(Agglomerative Clustering)</vt:lpstr>
      <vt:lpstr>分裂聚类(Divisive Clustering)</vt:lpstr>
      <vt:lpstr>分层聚类(cont.)</vt:lpstr>
      <vt:lpstr>基于密度的聚类</vt:lpstr>
      <vt:lpstr>基于密度的聚类(cont.)</vt:lpstr>
      <vt:lpstr>K-means</vt:lpstr>
      <vt:lpstr>K-means(cont.)</vt:lpstr>
      <vt:lpstr>K-means: 算法</vt:lpstr>
      <vt:lpstr>K-means(cont.)</vt:lpstr>
      <vt:lpstr>五、子空间可聚类程度的评估</vt:lpstr>
      <vt:lpstr>基于距离的熵度量</vt:lpstr>
      <vt:lpstr>基于距离的熵度量(cont.)</vt:lpstr>
      <vt:lpstr>基于距离的熵度量(cont.)</vt:lpstr>
      <vt:lpstr>基于距离的熵度量(cont.)</vt:lpstr>
      <vt:lpstr>基于距离的熵度量：β和μ值的选取(β)</vt:lpstr>
      <vt:lpstr>基于距离的熵度量：β和μ值的选取(μ)</vt:lpstr>
      <vt:lpstr>SURFING: 大致思想</vt:lpstr>
      <vt:lpstr>SURFING: 大致思想(cont.)</vt:lpstr>
      <vt:lpstr>SURFING: 子空间的质量标准</vt:lpstr>
      <vt:lpstr>SURFING: 子空间的质量标准(cont.)</vt:lpstr>
      <vt:lpstr>SURFING: 算法</vt:lpstr>
      <vt:lpstr>Q&amp;A</vt:lpstr>
      <vt:lpstr>感谢聆听</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聚类算法知识分享</dc:title>
  <dc:creator>阳 向</dc:creator>
  <cp:lastModifiedBy>阳 向</cp:lastModifiedBy>
  <cp:revision>1</cp:revision>
  <dcterms:created xsi:type="dcterms:W3CDTF">2022-06-04T03:38:36Z</dcterms:created>
  <dcterms:modified xsi:type="dcterms:W3CDTF">2022-06-10T07:54:54Z</dcterms:modified>
</cp:coreProperties>
</file>

<file path=docProps/thumbnail.jpeg>
</file>